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wmf" ContentType="image/x-wmf"/>
  <Default Extension="fntdata" ContentType="application/x-fontdata"/>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8.xml" ContentType="application/vnd.openxmlformats-officedocument.presentationml.notesSlide+xml"/>
  <Override PartName="/ppt/notesSlides/notesSlide1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ink/ink1.xml" ContentType="application/inkml+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2"/>
  </p:notesMasterIdLst>
  <p:sldIdLst>
    <p:sldId id="256" r:id="rId2"/>
    <p:sldId id="430" r:id="rId3"/>
    <p:sldId id="420" r:id="rId4"/>
    <p:sldId id="435" r:id="rId5"/>
    <p:sldId id="468" r:id="rId6"/>
    <p:sldId id="552" r:id="rId7"/>
    <p:sldId id="553" r:id="rId8"/>
    <p:sldId id="536" r:id="rId9"/>
    <p:sldId id="438" r:id="rId10"/>
    <p:sldId id="453" r:id="rId11"/>
    <p:sldId id="469" r:id="rId12"/>
    <p:sldId id="259" r:id="rId13"/>
    <p:sldId id="475" r:id="rId14"/>
    <p:sldId id="476" r:id="rId15"/>
    <p:sldId id="471" r:id="rId16"/>
    <p:sldId id="472" r:id="rId17"/>
    <p:sldId id="477" r:id="rId18"/>
    <p:sldId id="538" r:id="rId19"/>
    <p:sldId id="539" r:id="rId20"/>
    <p:sldId id="540" r:id="rId21"/>
    <p:sldId id="541" r:id="rId22"/>
    <p:sldId id="542" r:id="rId23"/>
    <p:sldId id="561" r:id="rId24"/>
    <p:sldId id="559" r:id="rId25"/>
    <p:sldId id="558" r:id="rId26"/>
    <p:sldId id="565" r:id="rId27"/>
    <p:sldId id="562" r:id="rId28"/>
    <p:sldId id="568" r:id="rId29"/>
    <p:sldId id="569" r:id="rId30"/>
    <p:sldId id="570" r:id="rId31"/>
    <p:sldId id="580" r:id="rId32"/>
    <p:sldId id="588" r:id="rId33"/>
    <p:sldId id="586" r:id="rId34"/>
    <p:sldId id="589" r:id="rId35"/>
    <p:sldId id="413" r:id="rId36"/>
    <p:sldId id="448" r:id="rId37"/>
    <p:sldId id="487" r:id="rId38"/>
    <p:sldId id="488" r:id="rId39"/>
    <p:sldId id="489" r:id="rId40"/>
    <p:sldId id="490" r:id="rId41"/>
    <p:sldId id="465" r:id="rId42"/>
    <p:sldId id="491" r:id="rId43"/>
    <p:sldId id="492" r:id="rId44"/>
    <p:sldId id="554" r:id="rId45"/>
    <p:sldId id="494" r:id="rId46"/>
    <p:sldId id="446" r:id="rId47"/>
    <p:sldId id="496" r:id="rId48"/>
    <p:sldId id="497" r:id="rId49"/>
    <p:sldId id="543" r:id="rId50"/>
    <p:sldId id="498" r:id="rId51"/>
    <p:sldId id="447" r:id="rId52"/>
    <p:sldId id="499" r:id="rId53"/>
    <p:sldId id="484" r:id="rId54"/>
    <p:sldId id="478" r:id="rId55"/>
    <p:sldId id="500" r:id="rId56"/>
    <p:sldId id="464" r:id="rId57"/>
    <p:sldId id="510" r:id="rId58"/>
    <p:sldId id="508" r:id="rId59"/>
    <p:sldId id="620" r:id="rId60"/>
    <p:sldId id="578" r:id="rId61"/>
    <p:sldId id="593" r:id="rId62"/>
    <p:sldId id="587" r:id="rId63"/>
    <p:sldId id="591" r:id="rId64"/>
    <p:sldId id="594" r:id="rId65"/>
    <p:sldId id="595" r:id="rId66"/>
    <p:sldId id="592" r:id="rId67"/>
    <p:sldId id="577" r:id="rId68"/>
    <p:sldId id="596" r:id="rId69"/>
    <p:sldId id="579" r:id="rId70"/>
    <p:sldId id="597" r:id="rId71"/>
    <p:sldId id="581" r:id="rId72"/>
    <p:sldId id="613" r:id="rId73"/>
    <p:sldId id="609" r:id="rId74"/>
    <p:sldId id="603" r:id="rId75"/>
    <p:sldId id="605" r:id="rId76"/>
    <p:sldId id="606" r:id="rId77"/>
    <p:sldId id="583" r:id="rId78"/>
    <p:sldId id="601" r:id="rId79"/>
    <p:sldId id="602" r:id="rId80"/>
    <p:sldId id="584" r:id="rId81"/>
    <p:sldId id="600" r:id="rId82"/>
    <p:sldId id="604" r:id="rId83"/>
    <p:sldId id="612" r:id="rId84"/>
    <p:sldId id="598" r:id="rId85"/>
    <p:sldId id="615" r:id="rId86"/>
    <p:sldId id="607" r:id="rId87"/>
    <p:sldId id="608" r:id="rId88"/>
    <p:sldId id="599" r:id="rId89"/>
    <p:sldId id="617" r:id="rId90"/>
    <p:sldId id="505" r:id="rId91"/>
    <p:sldId id="527" r:id="rId92"/>
    <p:sldId id="520" r:id="rId93"/>
    <p:sldId id="506" r:id="rId94"/>
    <p:sldId id="525" r:id="rId95"/>
    <p:sldId id="530" r:id="rId96"/>
    <p:sldId id="521" r:id="rId97"/>
    <p:sldId id="522" r:id="rId98"/>
    <p:sldId id="549" r:id="rId99"/>
    <p:sldId id="621" r:id="rId100"/>
    <p:sldId id="551" r:id="rId101"/>
  </p:sldIdLst>
  <p:sldSz cx="12192000" cy="6858000"/>
  <p:notesSz cx="7099300" cy="10234613"/>
  <p:embeddedFontLst>
    <p:embeddedFont>
      <p:font typeface="Calibri" panose="020F0502020204030204" pitchFamily="34" charset="0"/>
      <p:regular r:id="rId103"/>
      <p:bold r:id="rId104"/>
      <p:italic r:id="rId105"/>
      <p:boldItalic r:id="rId106"/>
    </p:embeddedFont>
    <p:embeddedFont>
      <p:font typeface="Calibri Light" panose="020F0302020204030204" pitchFamily="34" charset="0"/>
      <p:regular r:id="rId107"/>
      <p:italic r:id="rId108"/>
    </p:embeddedFont>
    <p:embeddedFont>
      <p:font typeface="Sukhumvit Set" panose="02000506000000020004" pitchFamily="2" charset="-34"/>
      <p:regular r:id="rId109"/>
      <p:bold r:id="rId110"/>
    </p:embeddedFont>
    <p:embeddedFont>
      <p:font typeface="SUKHUMVITSET-TEXT" panose="02000506000000020004" pitchFamily="2" charset="-34"/>
      <p:regular r:id="rId111"/>
    </p:embeddedFont>
    <p:embeddedFont>
      <p:font typeface="TH Sarabun New" panose="020B0500040200020003" pitchFamily="34" charset="-34"/>
      <p:regular r:id="rId112"/>
      <p:bold r:id="rId113"/>
      <p:italic r:id="rId114"/>
      <p:boldItalic r:id="rId115"/>
    </p:embeddedFont>
    <p:embeddedFont>
      <p:font typeface="Verdana" panose="020B0604030504040204" pitchFamily="34" charset="0"/>
      <p:regular r:id="rId116"/>
      <p:bold r:id="rId117"/>
      <p:italic r:id="rId118"/>
      <p:boldItalic r:id="rId119"/>
    </p:embeddedFont>
  </p:embeddedFontLst>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43BD"/>
    <a:srgbClr val="5B9BD5"/>
    <a:srgbClr val="F3D7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5.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0.fntdata"/><Relationship Id="rId16" Type="http://schemas.openxmlformats.org/officeDocument/2006/relationships/slide" Target="slides/slide15.xml"/><Relationship Id="rId107" Type="http://schemas.openxmlformats.org/officeDocument/2006/relationships/font" Target="fonts/font5.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1.fntdata"/><Relationship Id="rId118" Type="http://schemas.openxmlformats.org/officeDocument/2006/relationships/font" Target="fonts/font1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fntdata"/><Relationship Id="rId108" Type="http://schemas.openxmlformats.org/officeDocument/2006/relationships/font" Target="fonts/font6.fntdata"/><Relationship Id="rId124" Type="http://schemas.openxmlformats.org/officeDocument/2006/relationships/customXml" Target="../customXml/item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2.fntdata"/><Relationship Id="rId119" Type="http://schemas.openxmlformats.org/officeDocument/2006/relationships/font" Target="fonts/font17.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2.fntdata"/><Relationship Id="rId120" Type="http://schemas.openxmlformats.org/officeDocument/2006/relationships/presProps" Target="presProps.xml"/><Relationship Id="rId125" Type="http://schemas.openxmlformats.org/officeDocument/2006/relationships/customXml" Target="../customXml/item2.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8.fntdata"/><Relationship Id="rId115"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3.fntdata"/><Relationship Id="rId126"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9-19T06:50:59.771"/>
    </inkml:context>
    <inkml:brush xml:id="br0">
      <inkml:brushProperty name="width" value="0.05292" units="cm"/>
      <inkml:brushProperty name="height" value="0.05292" units="cm"/>
      <inkml:brushProperty name="color" value="#002060"/>
    </inkml:brush>
  </inkml:definitions>
  <inkml:trace contextRef="#ctx0" brushRef="#br0">5255 12044 264 0,'3'-5'289'0,"-3"5"-37"0,0 0-28 15,0 0-16-15,5-6-20 0,-5 6-16 0,0 0-17 0,4-5-13 16,-4 5-14-16,0 0-8 0,4-6-5 0,-4 6-13 16,0 0 4-16,5-6-5 0,-5 6 3 0,4-5-7 15,-4 5 4-15,0 0 0 0,5-8-2 0,-5 8-4 16,3-5-3-16,-3 5 0 0,0 0-2 0,0 0 3 15,5-9-2-15,-5 9 0 0,0 0-1 0,0 0-3 16,0 0 0-16,4-8-4 0,-4 8-1 0,0 0-1 0,2-5-19 16,-2 5 12-16,0 0-4 0,0 0-1 15,3-7-6-15,-3 7-5 0,0 0 3 0,0 0-1 0,0 0-5 16,0 0-4-16,0 0 5 0,0 0-5 0,2-7 1 16,-2 7-5-16,0 0 1 0,0 0-6 0,0 0 1 15,0 0-1-15,0 0-5 0,0 0 1 0,0 0 0 16,0 0-1-16,0 0-3 0,0 0-5 0,0 0 2 15,0 0-1-15,0 0-6 0,0 0 2 0,0 0-4 16,0 0 4-16,-5-11-8 0,5 11 1 0,0 0-2 16,0 0-3-16,0 0-2 0,0 0 3 0,0 0-5 0,0 0-3 15,0 0 4-15,-19 11-1 0,14-5-1 0,1 1 2 16,-5 5 2-16,2 2-3 0,-2 1-2 0,1 12 1 16,-3-2 1-16,-1 2 0 0,2 1 1 0,2 2-1 15,-2 0-1-15,3 2 0 0,0 0 0 0,2-1-2 16,0 3-1-16,-3 2-2 0,7-1 0 0,0 0-3 15,2-1-2-15,-3-3-6 0,6 0-6 0,2-2-7 0,-1-2-9 16,1-1-11-16,1-4-13 0,4-6-3 0,-4-1-16 16,2-2-11-16,-2-1-22 0,3 0-6 0,-2-3-17 15,-1 0-26-15,0-3-33 0,2-2-47 0,-9-4-43 16,13 1-315-16,-13-1-711 0,25-5 194 0</inkml:trace>
  <inkml:trace contextRef="#ctx0" brushRef="#br0" timeOffset="1065.83">5807 12349 328 0,'0'0'395'0,"-6"10"-50"0,6-10-30 16,0 0-20-16,-5 6-35 0,5-6-7 0,0 0-13 15,0 0-23-15,0 0-8 0,0 0-16 0,0 0-5 16,0 0-1-16,0 0-5 0,-4 8 1 0,4-8-4 16,0 0-6-16,0 0-10 0,0 0-6 0,0 0-8 15,0 0-9-15,0 0-10 0,0 0-9 0,0 0-9 16,0 0-11-16,0 0-9 0,0 0-14 0,0 0-5 15,0 0-5-15,0 0-10 0,9-29-5 0,-9 29-5 0,3-14-2 16,0 6-8-16,-2 0 0 0,1-1-9 16,0 1 0-16,-1 0-2 0,1 0-2 0,-1-1-7 0,1-1 3 15,-2 1-2-15,3 2 2 0,0 0-2 0,-2-1 4 16,-1 8 4-16,1-15-1 0,-1 15 0 0,2-10-1 16,-2 10 3-16,2-9 1 0,-2 9-4 0,0 0 3 15,0 0-2-15,1-13 5 0,-1 13-12 0,0 0 1 16,0 0-1-16,0 0-5 0,2-9 4 0,-2 9-1 15,0 0 0-15,0 0-1 0,0 0 2 0,0 0 3 0,2-10-1 16,-2 10-1-16,0 0-3 0,0 0 6 0,0 0 9 16,0 0-10-16,0 0-3 0,0 0 7 0,0 0-1 15,0 0 3-15,0 0 1 0,-4 43 8 0,2-26-11 16,-3 10-1-16,3-1-4 0,-1 3 19 0,-2-1-10 16,1-1-4-16,-2-5-1 0,4-3 0 0,-1 10-4 15,4-8 5-15,-3-3 6 0,2 0-2 0,2-3-1 16,-3 2-2-16,2-2 0 0,1-2 1 0,-4-3 4 0,3 0-8 15,-1-10-2-15,2 17-1 0,1-10-1 0,-3-7 2 16,4 11-4-16,-4-11-2 0,5 11 1 0,-5-11 0 16,6 7 2-16,-6-7-1 0,0 0 2 0,10 4 1 15,-10-4-5-15,10-4 1 0,-10 4-10 0,14-10 5 16,-1-1-1-16,5-11 2 0,-7 3-5 0,7-4 2 16,-3-3-3-16,-2 2 0 0,-1-2-1 0,3 0 0 0,-5 0-3 15,-2 0 4-15,1 5 0 0,-2 0-4 0,0 4 1 16,-2 1-2-16,2 2 2 0,-3-2-1 0,0 6 3 15,0-5-4-15,-1 3 4 0,0 3-4 0,0-1 3 16,-2 4 1-16,0-1-4 0,1 0 5 0,-2 7-2 0,2-9 4 16,-2 9-2-16,3-9 1 0,-3 9 1 15,0 0 4-15,2-7-1 0,-2 7-1 0,0 0 0 16,0 0 1-16,2-8 0 0,-2 8 3 0,0 0 4 16,0 0 4-16,0 0 4 0,0 0 6 0,0 0 1 0,0 0 3 15,0 0 2-15,7 22 4 0,-5-8-2 0,0 2 5 16,2 13-2-16,-1-1 0 0,-2 1-13 0,0 1-30 15,0-1 0-15,1 4 0 0,-3 0 0 0,-1-1 0 16,2 1 0-16,-3 1 0 0,-1-1 0 0,1-1 0 0,-3 3 0 16,1-1 0-16,-2 0 0 0,1-2 0 15,-3-1 0-15,1 1 0 0,-1 1 0 0,-1-4 0 16,1 1 0-16,-4-2 0 0,4-3 0 0,-1-5 0 0,-3 5 0 16,0-1 0-16,-2-5 0 0,2-5 0 0,1 0 0 15,-2-3 0-15,2-2 0 0,2-2 0 0,-2-4-117 16,2-3-98-16,10 0-41 0,-17-8-43 0,7-5-42 15,-6-15-56-15,2-8-60 0,-4-18-390 0,13-8-1016 16,4-3 272-16</inkml:trace>
  <inkml:trace contextRef="#ctx0" brushRef="#br0" timeOffset="1805.58">6784 12316 730 0,'0'0'604'16,"-6"0"-65"-16,6 0-43 0,0 0-24 0,0 0-25 15,0 0-26-15,0 0-22 0,-14 2-28 0,14-2-30 0,0 0-28 16,-5 1-22-16,5-1-25 0,0 0-20 0,0 0-22 16,0 0-19-16,0 0-17 0,0 0-19 0,0 0-18 15,0 0-13-15,0 0-9 0,0 0-11 0,0 0-8 16,0 0-13-16,0 0-4 0,0 0-11 0,35-10-3 0,-18 8-4 15,0-2-4-15,1 0-3 0,-1 2-6 0,1 1-2 16,1-1-1-16,0-1 1 0,-4 1-43 0,3 2-17 16,-2 0 0-16,2-2 0 0,-3 4 0 0,-2-2 0 15,-2 0 0-15,-1 0 0 0,-1 0 0 0,-9 0 0 16,15 0 0-16,-15 0 0 0,12 0 0 0,-6 1 0 16,-6-1 0-16,0 0 0 0,12 0 0 0,-12 0 0 0,0 0 0 15,8 0 0-15,-8 0 0 0,6 1-41 0,-6-1-229 16,0 0-57-16,0 0-70 0,0 0-71 15,0 0-461-15,0 0-1116 0,0 0 300 0</inkml:trace>
  <inkml:trace contextRef="#ctx0" brushRef="#br0" timeOffset="3889.98">7815 12193 231 0,'0'0'312'0,"0"0"-47"0,0 0-24 0,0 0-20 16,0 0-16-16,-4-4-15 0,4 4-8 0,0 0-10 0,0 0-12 16,-3-6-2-16,3 6-9 0,0 0-1 0,0 0-12 15,-4-10 3-15,4 10-4 0,0 0-7 0,-2-7-3 16,2 7 0-16,0 0-4 0,-2-10-7 0,2 10 0 15,-1-8-3-15,1 8-5 0,-1-5 3 0,1 5-2 16,-1-9-4-16,1 9 2 0,-2-6-3 0,2 6 0 16,-2-7-2-16,2 7-3 0,-2-6-4 0,2 6-1 0,-1-6-6 15,1 6-2-15,-2-6-7 0,2 6-4 16,-2-6-6-16,2 6-9 0,0 0 1 0,-1-6-8 0,1 6-5 16,0 0-2-16,-2-7-2 0,2 7-4 0,0 0-5 15,0 0 1-15,0 0-1 0,-4-7 3 0,4 7-2 16,0 0 1-16,0 0 1 0,0 0 3 0,0 0-3 15,0 0 2-15,-4-8-6 0,4 8 6 0,0 0-5 16,0 0 1-16,0 0-3 0,0 0-5 0,0 0-2 0,0 0-6 16,0 0 2-16,0 0-2 0,0 0-2 0,0 0 3 15,0 0-1-15,0 0 2 0,0 0 2 0,0 0 3 16,-4 36 4-16,4-20 0 0,0 2-2 0,-2 8 2 16,0 4 4-16,2-9-5 0,0 9 5 0,1-7 2 15,-1-3-9-15,0-2-5 0,0 0 7 0,1 1 2 0,0-1-9 16,-1-2 3-16,1 2-9 0,-1 0 0 0,1-4 5 15,-2 1-9-15,2 0 5 0,1-1-15 0,-1-2 7 16,-1-2-5-16,0-10-2 0,-1 18-6 0,1-18-7 16,1 13-8-16,-1-7-15 0,0-6-2 0,2 10-19 15,-2-10-16-15,-2 8-22 0,2-8-25 0,0 0-28 16,0 0-36-16,0 0-38 0,0 0-44 0,0 0-35 16,0 0-47-16,0 0-349 0,3-46-835 0,-2 28 227 15</inkml:trace>
  <inkml:trace contextRef="#ctx0" brushRef="#br0" timeOffset="5174.7">7849 11908 290 0,'0'0'200'0,"0"0"-33"0,0 0-16 0,-7-4-13 0,7 4-9 15,0 0-6-15,0 0 2 0,0 0 3 0,0 0 10 16,-8-1 8-16,8 1 20 0,0 0 0 0,0 0 9 16,-10-2 1-16,10 2 6 0,0 0 1 0,0 0 6 0,-11 2 2 15,11-2 1-15,0 0-4 0,-11 0-5 16,11 0 5-16,0 0-12 0,-9 1-6 0,9-1-9 0,0 0-7 16,0 0-7-16,-11 0-13 0,11 0 5 0,0 0-16 15,0 0-6-15,0 0-8 0,0 0-5 0,-10 0-7 16,10 0-4-16,0 0-4 0,0 0-9 0,0 0 2 15,0 0 3-15,0 0-13 0,-9 2 6 0,9-2 2 16,0 0-8-16,0 0 0 0,0 0-2 0,0 0 3 16,0 0-1-16,0 0 2 0,0 0-1 0,0 0-8 15,0 0 4-15,0 0-5 0,0 0-3 0,0 0-5 0,0 0 0 16,0 0-4-16,0 0-5 0,0 0-1 16,0 0-4-16,0 0-5 0,0 0-6 0,0 0 1 0,0 0-2 15,0 0 0-15,0 0-1 0,30 0 2 0,-30 0 2 16,13 0-2-16,-4-2 2 0,-9 2-1 0,14-1 0 15,-7-1-1-15,-7 2 2 0,16 0 3 0,-9-2-3 16,-7 2-2-16,14 0 0 0,-6-2 0 0,-8 2-4 0,13 0 1 16,-4 0-1-16,-9 0-5 0,15 0 3 15,-15 0-7-15,14-1 0 0,-7 1-1 0,-7 0-2 0,14-1 1 16,-14 1-2-16,13-1-2 0,-13 1 0 0,15 0 1 16,-9-3-2-16,-6 3 0 0,13 0-1 0,-13 0 0 15,13 0 0-15,-13 0-10 0,13 0 0 0,-13 0 0 16,9 0 0-16,-9 0 0 0,8 0 0 0,-8 0 0 0,0 0 0 15,13 0 0-15,-13 0 0 0,0 0 0 16,13 0 0-16,-13 0 0 0,9 0 0 0,-9 0 0 16,10 0 0-16,-10 0 0 0,14-1 0 0,-8 0 0 0,-6 1 0 15,17-2 0-15,-11 2 0 0,2-1 0 0,-8 1 0 16,15-2 0-16,-9 1 0 0,-6 1 0 0,15-2 0 16,-15 2 0-16,19 0 0 0,-9 0 0 0,-10 0 0 0,18 0 0 15,-10 0 0-15,2 0 0 0,-1 0 0 16,-9 0 0-16,19-2 0 0,-9 2 0 0,0 0 0 0,-1 0 0 15,2-1 0-15,4 4 0 0,2-5 0 16,-1 2 0-16,-3-1 0 0,-1 1 0 0,0 0 0 0,-2 0 0 16,-2 0 0-16,2 0 0 0,-10 0 0 0,18 0 0 15,-9 0 0-15,-1 0 0 0,-8 0 0 0,13 1 0 16,-13-1 0-16,15 0 0 0,-7 0 0 0,-8 0 0 16,14 0 0-16,-6 0 0 0,1 0 0 0,-9 0 0 0,15 0 0 15,-5 2 0-15,-2-5 0 0,-8 3 0 0,17 1 0 16,-6-1 0-16,-3 2 0 0,1-2 0 0,1 0 0 15,-2 0 0-15,-8 0 0 0,17 0 0 0,-8 2 0 16,1-2 0-16,-2 0 0 0,3 1 0 0,-11-1 0 16,16 0 0-16,-8 0 0 0,2 0 0 0,-1 1 0 15,1 0 0-15,1-1 0 0,5-1 0 0,0 1 0 16,1-2 0-16,0 2 0 0,-1 0 0 0,0-2 0 0,-2 2 0 16,-2-2 0-16,-3 1 0 0,0-1 0 15,1 2 0-15,-10 0 0 0,15 0 0 0,-8-1 0 0,-7 1 0 16,14 0 0-16,-14 0 0 0,11-1 0 0,-11 1 0 15,9 1 0-15,-9-1 0 0,10 0 0 0,-10 0 0 16,0 0 0-16,13-1 0 0,-13 1 0 0,10 0 0 16,-10 0 0-16,13 0 0 0,-13 0 0 0,13-2 0 15,-5 4 0-15,-8-2 0 0,12 1 0 0,-12-1 0 16,10 1 0-16,-10-1 0 0,9 0 0 0,-9 0 0 0,7 2 0 16,-7-2 0-16,0 0 0 0,9 1 0 0,-9-1 0 15,0 0 0-15,8 2 0 0,-8-2 0 0,0 0 0 16,0 0 0-16,0 0 0 0,11 0 0 0,-11 0 0 15,0 0 0-15,0 0 0 0,8 0 0 0,-8 0 0 16,0 0 0-16,0 0 0 0,8 2 0 0,-8-2 0 16,0 0 0-16,9 2 0 0,-9-2 0 0,0 0 0 0,8 2 0 15,-8-2 0-15,0 0 0 0,9 2 0 0,-9-2 0 16,0 0 0-16,8 1 0 0,-8-1 0 0,0 0 0 16,0 0 0-16,0 0 0 0,11 1-112 0,-11-1-46 15,0 0-28-15,0 0-38 0,0 0-51 0,8 3-49 16,-8-3-54-16,0 0-60 0,0 0-407 0,0 0-1016 15,1 15 274-15</inkml:trace>
  <inkml:trace contextRef="#ctx0" brushRef="#br0" timeOffset="6249.2">7914 12678 612 0,'0'0'440'0,"-11"0"-44"15,11 0-28-15,0 0-21 0,-12 0-17 16,12 0-20-16,-6 0-13 0,6 0-26 0,0 0-20 0,0 0-14 16,-6 0-17-16,6 0-10 0,0 0-13 0,0 0-8 15,0 0-8-15,0 0 1 0,0 0-13 0,0 0 2 16,0 0-8-16,0 0-3 0,0 0-4 0,0 0-1 16,0 0 2-16,0 0-15 0,0 0-3 0,0 0-8 15,0 0-4-15,0 0-12 0,0 0-4 0,0 0-8 16,0 0-8-16,0 0-7 0,0 0-9 0,0 0-4 0,0 0-5 15,25-6-5-15,-19 4-5 0,-6 2-2 0,14 0-4 16,-5-2-1-16,0 2-7 0,-9 0 2 0,18-2-4 16,-8 1 0-16,0 2 3 0,-1-1-6 0,2-1 4 15,-2 2-3-15,9-1 1 0,-3 0-4 0,-2 0-21 16,2 0-18-16,3 0 0 0,-2-1 0 0,1 1 0 16,-1-3 0-16,2 3 0 0,0 0 0 0,-1-1 0 0,2 0 0 15,-3 1 0-15,1-2 0 0,-1 2 0 16,4-2 0-16,-3 2 0 0,-3 0 0 0,2 0 0 0,1-2 0 15,-4-1 0-15,3 3 0 0,-1-1 0 0,-3 1 0 16,-1-1 0-16,1 1 0 0,-2-2 0 0,0 4 0 16,-1-4 0-16,2 2 0 0,3-1 0 0,0 0 0 15,-2 1 0-15,-1 1 0 0,5-1 0 0,-3-1 0 16,-1 0 0-16,-1 1 0 0,-1-1 0 0,8 2 0 16,-3-1 0-16,-3-1 0 0,3 1 0 0,-2 0 0 0,-2 0 0 15,1 0 0-15,-3 1 0 0,-1 0 0 0,-8-1 0 16,17-1 0-16,-8 2 0 0,0-1 0 0,-1 1 0 15,2 0 0-15,-1-1 0 0,0 2 0 0,1-1 0 16,-1-1 0-16,0 1 0 0,2-1 0 0,5-1 0 16,1 1 0-16,-4-1 0 0,4 1 0 0,-2 0 0 0,-1 0 0 15,1 0 0-15,1 0 0 0,-3-2 0 16,-1 2 0-16,1-1 0 0,-3 1 0 0,0-2 0 0,-2 2 0 16,-8 0 0-16,17 0 0 0,-8 0 0 0,0-1 0 15,0-1 0-15,-9 2 0 0,18 0 0 0,-10 0 0 16,0-1 0-16,-8 1 0 0,18-1 0 0,-10 1 0 15,1 0 0-15,-9 0 0 0,19 0 0 0,-10-2 0 16,1 1 0-16,0 1 0 0,0 0 0 0,6 0 0 0,-3-1 0 16,-2 0 0-16,0 1 0 0,-1 0 0 0,0 1 0 15,-10-1 0-15,16 0 0 0,-8 0 0 0,-8 0 0 16,15 0 0-16,-9 1 0 0,-6-1 0 0,13-3 0 16,-13 3 0-16,12 2 0 0,-12-2 0 0,9-1 0 15,-9 1 0-15,0 0 0 0,11 0 0 0,-11 0 0 16,0 0 0-16,0 0 0 0,9 0 0 0,-9 0 0 0,0 0 0 15,0 0 0-15,0 0 0 0,0 0 0 16,11 0 0-16,-11 0 0 0,0 0 0 0,0 0 0 0,0 0 0 16,0 0 0-16,0 0 0 0,0 0 0 0,7-1-176 15,-7 1-113-15,0 0-51 0,0 0-46 0,0 0-49 16,0 0-61-16,0 0-345 0,0 0-1011 0,5-11 271 16</inkml:trace>
  <inkml:trace contextRef="#ctx0" brushRef="#br0" timeOffset="6757.67">9440 12023 400 0,'0'0'464'0,"-3"-7"-64"0,3 7-36 0,0 0-44 15,0 0-9-15,0 0-23 0,-2-7-19 0,2 7-18 0,0 0-22 16,0 0-21-16,0 0-11 0,0 0-15 0,0 0-4 16,0 0-9-16,-5-6-2 0,5 6-6 0,0 0 0 15,0 0-7-15,0 0-3 0,0 0-1 0,0 0-3 16,0 0-9-16,0 0 7 0,0 0-11 0,0 0 4 15,0 0-9-15,0 0-6 0,0 0 6 0,0 0-9 0,0 0-3 16,0 0-4-16,0 0-6 0,0 0-6 16,0 0-6-16,0 0-3 0,0 0-6 0,-6 20-7 15,6-10 0-15,0 3-8 0,0 3-4 0,-2 0-1 0,1 12-4 16,-1 0-5-16,-1 0-2 0,1-1-4 16,-1 4-2-16,-1-2-4 0,0-1 2 0,3 3-4 0,-2-4 0 15,-1-4-3-15,2 4-5 0,0-4 0 0,-2-3-1 16,1-2-4-16,2-2-1 0,1 3-1 0,-3-3-3 15,0 1-3-15,0-3-11 0,2 1-11 0,-1-1 0 16,0-3 0-16,1-1 0 0,0-2 0 0,0-1 0 16,1-7 0-16,-1 11-22 0,1-11-46 0,0 0-30 15,-1 11-30-15,1-11-40 0,0 0-38 0,0 0-48 0,0 0-57 16,0 0-50-16,0 0-70 0,0 0-420 0,0 0-1024 16,12-38 275-16</inkml:trace>
  <inkml:trace contextRef="#ctx0" brushRef="#br0" timeOffset="7822.59">9958 12257 400 0,'-3'5'287'0,"3"-5"-19"0,-3 4-15 15,3-4-10-15,0 0-13 0,0 0-5 0,0 0-5 16,-5 6 0-16,5-6-3 0,0 0-4 0,-3 5 2 0,3-5-1 16,0 0-8-16,0 0-8 0,0 0-13 15,0 0-9-15,0 0-13 0,0 0-13 0,0 0-13 0,0 0-11 16,0 0-11-16,-10-11-8 0,10 11-9 0,-3-8-6 16,2 2-6-16,-1-3-12 0,1 0-3 0,0 2 7 15,1-2-4-15,0 0-6 0,-1 2-8 0,0-8 9 16,0 0-5-16,-1 1-4 0,1 2 6 0,0 3-3 15,1-1-1-15,0 2 2 0,-1 1-4 0,0 0 4 16,1 7-2-16,0-12-3 0,0 6 1 0,0 6-2 16,-2-10-4-16,2 10-7 0,-1-7-4 0,1 7-3 0,-1-6-3 15,1 6-1-15,0 0-1 0,0-6-6 0,0 6-2 16,0 0-6-16,0 0 0 0,0 0 0 0,0-8-2 16,0 8 8-16,0 0 4 0,0 0 2 0,0 0 6 15,0 0-2-15,4 20 7 0,-2-4 2 0,2 12 3 16,-1 1-3-16,-1 3 3 0,0 1 1 0,3 2 7 15,-5 2-3-15,2-2 2 0,-1 2 1 0,0 1-3 16,1-1 0-16,-3 0-4 0,2-4 0 0,-1 2-4 0,0-3-2 16,2-1-6-16,-1-2-4 0,-2 0-2 0,0-3-5 15,0-4-2-15,1-7-2 0,1 2-3 0,-1-2-1 16,0-1-4-16,0-1-10 0,0-2-8 0,0-2-6 16,0-1-6-16,0-2-8 0,0 0-15 0,0-6-11 15,1 12-15-15,-1-12-16 0,0 7-26 0,0-7-18 0,0 5-24 16,0-5-31-16,0 0-33 0,0 0-24 15,0 0-33-15,0 0-35 0,0 0-36 0,1-36-45 0,-2 19-353 16,5-11-885-16,-2-3 239 0</inkml:trace>
  <inkml:trace contextRef="#ctx0" brushRef="#br0" timeOffset="8519.42">9990 12112 698 0,'-6'-7'479'0,"6"7"-61"0,-6-5-35 0,3 2-23 15,3 3-20-15,-5-6-24 0,2 2-27 0,3 4-28 16,-5-9-21-16,3 3-25 0,2 6-15 0,-2-11-12 16,2 5-14-16,2-2-6 0,-2 1-3 0,2 1-7 0,1-2-10 15,0 1-2-15,0 0-9 0,1 0-4 16,-1 0-1-16,3 0-7 0,0 3-1 0,3-2-7 0,-2 0-9 15,1 1-4-15,6-1-17 0,-3 0 0 0,1 1-6 16,-1 2-8-16,-2 0-9 0,-1 0-7 0,3 2-4 16,-2-1-11-16,0 5 5 0,2-2-5 0,-3 1 1 15,0-1-6-15,0 2-2 0,1 2 0 0,-2-1 5 0,0 1 0 16,-1 2 2-16,0-1 1 0,0 0-4 16,-1 3 8-16,1 6 1 0,-1-4-1 0,-2 0 2 0,-1-1-3 15,1 4 2-15,-3 1-1 0,0 0-2 0,-2-3 0 16,-1 1-1-16,-1-1-2 0,1-2-5 0,-1 0 2 15,0-1-3-15,0-2-1 0,0 1-5 0,-2-1-1 16,0 1-1-16,0-1-2 0,1-1-2 0,0-1-3 0,-2 0-1 16,2 0-1-16,0 1-2 0,1-1-8 0,0-2-9 15,1 0 0-15,3-3 0 0,-4 5 0 0,4-5 0 16,-6 4 0-16,6-4 0 0,-4 3 0 0,4-3 0 16,0 0 0-16,0 0 0 0,-3 4 0 0,3-4 0 15,0 0 0-15,0 0 0 0,0 0 0 0,0 0 0 16,0 0 0-16,18-2 0 0,-10 2 0 0,-1-2 0 0,2 2 0 15,1 0 0-15,-1 0 0 0,0 0 0 16,2 2 0-16,-2-2 0 0,0 2 0 0,2-2 0 0,-4 0 0 16,2 3 0-16,0 0 0 0,-1 0 0 0,-1 0 0 15,0 1 0-15,-1 0 0 0,1 0 0 0,-2 2 0 16,-1 0 0-16,0 0 0 0,0 0 0 0,-1 1 0 16,-1 0 0-16,-1 2 0 0,-1-9 0 0,0 15 0 15,-1-8 0-15,-1 2 0 0,-1-2 0 0,-2 1 0 16,-1 3 0-16,-3 1 0 0,-3 0 0 0,1-2 0 0,-2-1 0 15,0 1 0-15,0 1 0 0,-3-1 0 0,1-1 0 16,-3-1 0-16,2 1 0 0,0 0 0 0,-12 0 0 16,7-3 0-16,4 0 0 0,1-1 0 0,1-1 0 15,1-2-37-15,2 0-87 0,2-3-38 0,-1 1-26 16,2-2-32-16,0 1-32 0,4-4-42 0,-1-2-45 16,1 0-43-16,0-10-43 0,3 2-374 0,2-3-958 0,4-9 258 15</inkml:trace>
  <inkml:trace contextRef="#ctx0" brushRef="#br0" timeOffset="11671.79">10902 11692 219 0,'0'0'378'0,"0"0"-53"16,-8-1-26-16,8 1-13 0,0 0-14 0,0 0-5 0,0 0-13 15,-5-2-14-15,5 2-13 0,0 0-3 0,0 0-6 16,0 0-11-16,0 0-3 0,0 0-7 0,0 0-10 16,-7-2-4-16,7 2-10 0,0 0-8 0,0 0-12 15,0 0-8-15,0 0-12 0,0 0-13 0,0 0-5 0,0 0-4 16,0 0-10-16,0 0-7 0,0 0-10 16,0 0 4-16,0 0-11 0,0 0-5 0,0 0 0 0,0 0-5 15,0 0-4-15,0 0-7 0,0 0-1 16,0 0 2-16,23 2-3 0,-23-2 3 0,7 2-13 15,-4 0 8-15,-3-2 5 0,8 1-8 0,-4 1-1 0,-4-2 0 16,10 5-3-16,-4 0-2 0,-2-2 4 0,2 2-2 16,0-2 2-16,-2 1-9 0,2 1 2 0,0 0-5 15,0 1-2-15,-1-1-3 0,0 0 0 0,1 1-2 16,-1 1-9-16,1 0 0 0,0-2-2 0,0 2-5 0,0 1 7 16,0-2-4-16,0 1-3 0,1 1 4 0,-2-1 2 15,-1 0-3-15,1 0 2 0,3 7 3 0,3-4 2 16,-6 2-1-16,2 1-5 0,-2 0 11 0,0 2-1 15,1 1 4-15,-3-1-1 0,-1 2-3 0,1 0 3 16,-2 1-2-16,3 12-4 0,-4-3 2 0,1-5 0 16,-2-1-3-16,1 6-1 0,-2 2-3 0,-3-1-1 0,1 1-9 15,-1-1 2-15,-3-1-2 0,4-6-6 0,-3 8-8 16,-1-3-3-16,-2-1-15 0,1 0-13 0,-1-5-18 16,-2 7-20-16,1-6-24 0,0-6-32 0,1 1-34 15,1-2-41-15,0-2-47 0,2-2-48 0,1-2-58 16,-1-1-84-16,1-3-321 0,6-4-918 0,-6 4 247 15</inkml:trace>
  <inkml:trace contextRef="#ctx0" brushRef="#br0" timeOffset="14018.48">11531 11106 412 0,'0'0'321'15,"0"0"-32"-15,7 1-15 0,-7-1-19 0,0 0-16 0,0 0-10 16,0 0-17-16,0 0-13 0,0 0-5 0,0 0-11 16,0 0-10-16,0 0 4 0,0 0-16 0,0 0-4 15,0 0-7-15,0 0-7 0,0 0 0 0,0 0-13 16,0 0-8-16,-22 2-3 0,22-2-11 0,-7 2 1 0,7-2-7 16,-9 0-5-16,9 0-4 0,-8-1-4 0,8 1 2 15,-8-1-5-15,8 1-2 0,-9-3-8 0,9 3 3 16,-9-2-6-16,9 2-3 0,-6-3-2 0,1 0-7 15,5 3-3-15,-7-4-2 0,7 4-5 0,-6-4-4 16,3 1 2-16,3 3-5 0,-4-6-6 0,4 6 3 16,-2-8-3-16,2 8 1 0,-2-9-2 0,2 9-1 15,1-8 9-15,2 0-10 0,-1 2-1 0,0 0 2 16,2-1-3-16,-1 0 5 0,0 0 2 0,1 0-8 16,1 0 0-16,1 1-1 0,-2 0-4 0,2-1 3 15,0 1-1-15,0-1-1 0,0 3-2 0,1-1 0 0,1 1-2 16,1-1-2-16,-3 1-1 0,3 1-8 0,-3 1 7 15,3-1-1-15,-1-2-4 0,0 3 4 0,1 1 1 16,-1-2-7-16,-1 1 4 0,1 0 0 0,-1 2-2 16,0-2 7-16,-1 1-2 0,1 1-5 0,0-2 9 0,-7 2-3 15,11 0 4-15,-11 0-6 0,9 0 3 0,-9 0-2 16,10 0 1-16,-7 2 4 0,-3-2-5 0,8 4 3 16,-4-3 2-16,0 4 0 0,1-3-3 0,-1 2-2 15,0-2 5-15,2 2-2 0,-4 0 2 0,0 0 3 16,0 1-3-16,-2-5 2 0,4 10-1 0,-1-6 0 15,-3 2-4-15,2 0 3 0,-2 1-3 0,2 1 2 0,-2-2 0 16,0 2-2-16,-2-1-1 0,2 1 2 0,-2-2 0 16,0 2 1-16,-1 0-3 0,0 0 1 0,0 0 0 15,-2 6 1-15,-2 1 0 0,-2-2-3 0,3 1 2 16,-5-2-4-16,-1 2 6 0,0-3-9 0,0 2 4 16,1-1 0-16,-1 1-5 0,-8 9 0 0,5-8 0 15,0-1-1-15,3-2-2 0,0 2-2 0,-1-2 0 16,1 1-2-16,-3 0 2 0,4-1-3 0,1-3 0 15,2 0 0-15,1-1-2 0,-1-1 2 0,2-3-2 0,0 1 0 16,1 2 0-16,-1-1 1 0,2-1 3 0,1 0 2 16,3-4 0-16,-6 3 2 0,6-3-3 0,-4 4 3 15,4-4 0-15,-2 4 5 0,2-4 4 0,0 0 3 16,0 0-24-16,0 0 0 0,0 0 0 0,10 7 0 16,-2-5 0-16,0-2 0 0,2 0 0 0,0 0 0 0,7 1 0 15,2-1 0-15,-2 0 0 0,1 0 0 0,-1-1 0 16,-1 2 0-16,-1-1 0 0,-4 1 0 0,0 1 0 15,-1-2 0-15,-2 0 0 0,0 0 0 0,0 1 0 16,0 0 0-16,-3 0 0 0,2 0 0 0,-7-1 0 16,11 1 0-16,-6-1 0 0,-5 0 0 0,8 2 0 0,-8-2 0 15,5 1 0-15,-5-1 0 0,0 0 0 16,0 0 0-16,6 2 0 0,-6-2-133 0,0 0-131 0,0 0-59 16,2 5-54-16,-2-5-81 0,0 0-463 0,0 0-1108 15,0 0 298-15</inkml:trace>
  <inkml:trace contextRef="#ctx0" brushRef="#br0" timeOffset="14194.01">11878 11487 5364 0,'0'0'452'0,"0"0"-115"0,0 0-97 0,-2 11-77 16,2-11-35-16,0 0-37 0,-3 5-10 0,3-5-13 15,0 0-10-15,0 0-7 0,0 0-15 0,0 0-28 16,-3 9-44-16,3-9-57 0,0 0-65 0,4 6-82 15,-4-6-86-15,0 0-107 0,0 0-368 0,8 5-965 0,-8-5 260 16</inkml:trace>
  <inkml:trace contextRef="#ctx0" brushRef="#br0" timeOffset="30692.88">3577 12277 246 0,'0'0'40'0,"0"0"-45"0,0 0-8 0,0 0-14 16,0 0 7-16</inkml:trace>
  <inkml:trace contextRef="#ctx0" brushRef="#br0" timeOffset="31352.56">3622 12197 390 0,'0'0'440'15,"0"0"-63"-15,0 0-42 0,0 0-28 0,0 0-35 0,0 0-18 16,0 0-25-16,0 0-35 0,0 0-15 0,0 0-24 15,-21 0-5-15,21 0-11 0,0 0-3 0,-4-6 0 0,4 6 10 16,0 0-2-16,0 0-3 0,-5-9 0 0,5 9-2 16,-6-7 0-16,6 7-2 0,-5-9 2 0,2 4-7 15,-1-1 3-15,0 1-5 0,0-2-7 0,1 1-9 16,-1-1-2-16,4 7-10 0,-8-10-9 0,4 4-6 16,4 6-10-16,-6-10-9 0,3 6-3 0,3 4-8 15,-5-9-7-15,2 2-7 0,3 7-2 0,-3-7-4 16,3 7-6-16,-4-8 3 0,4 8-3 0,-4-5 2 0,4 5 5 15,0 0 2-15,-4-8 5 0,4 8-1 16,0 0 9-16,0 0 0 0,-3-6 0 0,3 6-4 0,0 0 2 16,0 0 0-16,-4-7-5 0,4 7-1 0,0 0-8 15,0 0 2-15,0 0-6 0,-3-6-2 0,3 6-1 16,0 0 2-16,0 0-4 0,0 0-6 0,0 0 4 16,0 0-5-16,0 0-3 0,0 0-1 0,0 0 0 0,0 0 5 15,0 0 3-15,0 0-1 0,0 0 1 16,0 0-1-16,18 27-2 0,-9-13 3 0,3 11-3 0,-1 1 3 15,0 0 1-15,0 0 1 0,-2 1 0 0,4 4-4 16,-1-2 4-16,-1 2-1 0,1 0 0 0,-3-2-2 16,2 3 1-16,-2-1-2 0,1 0-1 0,0-3-3 15,0 1-2-15,1-2 4 0,-1 0-8 0,-2-6 0 0,-2-3-1 16,0-2-1-16,-1 1-2 0,1-1 0 16,0-2-1-16,0 1-4 0,-2 0 0 0,2-2-6 0,-1-2-3 15,0 0-3-15,-2-2-6 0,-1-3-9 0,2 1-11 16,-3 0-12-16,-1-7-10 0,4 9-30 15,-1-2-13-15,-2-3-18 0,-1-4-23 0,3 7-24 0,-3-7-29 16,0 0-16-16,0 0-34 0,0 0-26 0,0 0-17 16,0 0-28-16,0 0-26 0,0 0-42 0,-6-33-298 15,2 16-817-15,2-12 221 0</inkml:trace>
  <inkml:trace contextRef="#ctx0" brushRef="#br0" timeOffset="31955.88">3573 12034 577 0,'0'0'467'0,"-8"-4"-69"0,8 4-28 0,-6-4-24 0,6 4-18 15,-8-1-22-15,8 1-23 0,0 0-25 0,-7-4-24 16,7 4-17-16,0 0-17 0,0 0-9 0,0 0-6 15,-6-5-7-15,6 5 1 0,0 0-12 0,0 0-2 16,0 0 1-16,0 0-10 0,0 0 8 0,0 0 1 16,0 0 0-16,-8-4-6 0,8 4-7 0,0 0 1 15,0 0-5-15,0 0-1 0,0 0-8 0,0 0-4 0,0 0-7 16,0 0-10-16,19-4-7 0,-8 1-8 0,6 2-6 16,3 0-6-16,10-4-9 0,2 3-6 0,2-1-6 15,0 0-11-15,2 0-5 0,-2 0-4 0,4-3-8 16,0 1 0-16,-1 1-6 0,-5-1-3 0,2 0-5 15,-2 0-3-15,-7 2-1 0,-4 2-1 0,-2-3-22 16,0 2-1-16,-2 1 0 0,0-1 0 0,-2 2 0 16,-1 0 0-16,2-1 0 0,-2 2 0 0,-4-1 0 15,-10 0 0-15,18 2 0 0,-18-2 0 0,15 2 0 16,-9-1 0-16,-6-1 0 0,16 1 0 0,-16-1 0 0,17 3 0 16,-9-2 0-16,2 1 0 0,7-2 0 0,0 1 0 15,-1 1 0-15,0 0 0 0,-2-2 0 0,-3 0 0 16,-11 0 0-16,17 1 0 0,-17-1 0 0,13 0 0 15,-13 0 0-15,10 1 0 0,-10-1 0 0,0 0 0 16,12 2 0-16,-12-2 0 0,0 0 0 0,0 0 0 16,9 2 0-16,-9-2 0 0,0 0 0 0,0 0 0 0,0 0 0 15,5 14 0-15,-5-14 0 0,-7 20 0 0,1-4 0 16,-8 10 0-16,-5 4 0 0,-2 0 0 0,-6 1 0 16,-13 18 0-16,1 2 0 0,-1-7 0 0,-1 5 0 15,3-1 0-15,-2-4 0 0,10-7 0 0,6-9 0 16,-1-1 0-16,5 1 0 0,2-3 0 0,0-3 0 15,7-3-55-15,-1-6-175 0,2-3-62 0,6-2-54 0,-1-1-78 16,5-7-81-16,0 0-374 0,-3 7-1057 16,3-7 283-16</inkml:trace>
  <inkml:trace contextRef="#ctx0" brushRef="#br0" timeOffset="32118.01">4620 12549 496 0,'-7'9'774'0,"2"-3"-153"0,-1-4-98 0,6-2-79 0,-5 6-71 16,1-3-60-16,4-3-62 0,0 0-75 0,-6 4-91 15,6-4-95-15,0 0-128 0,0 0-162 0,0 0-192 16,0 0-591-16,0 0 162 0</inkml:trace>
  <inkml:trace contextRef="#ctx0" brushRef="#br0" timeOffset="35154.61">5141 14839 697 0,'-17'0'483'0,"17"0"-41"0,-10 1-21 0,10-1-18 15,-8 1-16-15,8-1-21 0,0 0-18 0,-18-1-14 16,18 1-22-16,0 0-15 0,-14 0-17 0,14 0-16 0,0 0-16 16,-11 1-10-16,11-1-19 0,0 0-17 0,0 0-16 15,0 0-14-15,-10-1-15 0,10 1-13 0,0 0-9 16,0 0-4-16,0 0-3 0,0 0-5 0,0 0-7 16,0 0-6-16,0 0-4 0,0 0-7 0,0 0-5 15,0 0-8-15,0 0-5 0,25-6-3 0,-25 6-9 16,15-1-3-16,-5 1-8 0,-2 0-2 0,1-1-5 0,-9 1-47 15,20 1-4-15,-10-2 0 0,-10 1 0 0,20 1 0 16,-5 1 0-16,-3-3 0 0,-1 2 0 0,-3-2 0 16,-8 1 0-16,16 0 0 0,-16 0 0 15,11-1 0-15,-11 1 0 0,0 0 0 0,13 0 0 0,-13 0-13 16,0 0-100-16,11-1-22 0,-11 1-34 0,0 0-32 16,0 0-41-16,0 0-38 0,7-3-39 0,-7 3-56 15,0 0-58-15,0 0-385 0,0 0-984 0,0 0 264 16</inkml:trace>
  <inkml:trace contextRef="#ctx0" brushRef="#br0" timeOffset="35382.37">5053 14684 1024 0,'0'0'675'15,"0"0"-87"-15,-15-3-62 0,15 3-48 0,0 0-27 0,-8-2-29 16,8 2-30-16,0 0-31 0,0 0-34 15,0 0-38-15,0 0-31 0,0 0-29 0,23-10-21 0,-15 7-26 16,2 3-22-16,-1-1-21 0,0 0-29 0,1-1-30 16,-10 2-38-16,18-4-41 0,-9 4-39 0,1-3-32 15,0 3-40-15,-10 0-45 0,19-1-58 0,-10-1-62 16,-9 2-69-16,19 0-81 0,-19 0-309 0,16 0-882 16,-7-1 238-16</inkml:trace>
  <inkml:trace contextRef="#ctx0" brushRef="#br0" timeOffset="36561.61">6240 14480 353 0,'0'0'445'0,"0"0"-61"0,0 0-36 16,0 0-20-16,0 0-26 0,0 0-17 0,0 0-20 15,0 0-21-15,0 0-9 0,0 0-19 0,0 0-4 16,0 0-6-16,-16 13-3 0,10-10-1 0,-1 1-1 15,0 0-1-15,-1 1-7 0,1 0-7 0,-1-3-5 16,-7 6-12-16,1-3-10 0,1-1-4 0,3 2-5 0,-1-2-10 16,0-1 1-16,2-2-9 0,0 1-13 15,-1 1-4-15,1-2-8 0,1 2-9 0,8-3-11 16,-17 2-10-16,10-2-7 0,7 0-8 0,-15-2-5 0,7-1-4 16,2 1-10-16,6 2-2 0,-12-6-2 0,7 2-2 15,5 4-3-15,-7-8 3 0,7 8 0 0,-4-10 4 16,2 3 2-16,1-1 0 0,1 8 3 0,-1-17 0 15,3 3 2-15,-1 2 2 0,2-3 0 0,1 1-1 0,1 2-4 16,-1 2-3-16,4-4 0 0,0 3-4 16,2-4-1-16,-2 1-6 0,2 1 1 0,1-1-5 0,1 2 2 15,0-1-4-15,1 1-1 0,0-1 2 0,2 4 0 16,-1-1-23-16,1 0-3 0,0 1 0 0,-2 1 0 16,-1 1 0-16,-2 1 0 0,0 1 0 0,-1 2 0 15,-1 1 0-15,0-3 0 0,1 2 0 0,-1 0 0 16,-1 2 0-16,-7 1 0 0,16-3 0 0,-10 3 0 15,-6 0 0-15,15 0 0 0,-9 3 0 0,-6-3 0 0,13 4 0 16,-6-2 0-16,-2 1 0 0,-5-3 0 0,12 5 0 16,-7-1 0-16,0 0 0 0,-5-4 0 0,9 9 0 15,-4-3 0-15,0 0 0 0,-2 1 0 0,-1-1 0 16,1 1 0-16,-1 7 0 0,-2-2 0 0,2 3 0 16,-2 0 0-16,-1 1 0 0,0 2 0 0,-1-2 0 15,0 2 0-15,-3-2 0 0,-2 1 0 0,0 0 0 0,-6 6 0 16,0 8 0-16,-1-6 0 0,-4 0 0 15,1 0 0-15,-2 2 0 0,0 0 0 0,-3 0 0 0,-1 1 0 16,1-1 0-16,-2 2 0 0,1 0 0 0,0-1 0 16,-2 0 0-16,1-3 0 0,2 1 0 0,-1-1 0 15,3-1 0-15,8-4 0 0,-6 2 0 0,7-3 0 16,0-7 0-16,2 3 0 0,3-5 0 0,1-2 0 0,1 1 0 16,-1-1 0-16,5-8 0 0,-5 11 0 0,5-11 0 15,-1 7 0-15,1-7 0 0,0 0 0 0,0 0 0 16,6 9 0-16,1-7 0 0,1 0 0 0,2 0 0 15,8-4 0-15,1 2 0 0,0 0 0 0,13-2 0 16,-2 0 0-16,5-4 0 0,-7 2 0 0,1 2 0 16,-4-2 0-16,-3 4 0 0,-4-2 0 0,0-1 0 15,-1 2 0-15,-1 0 0 0,-2-1 0 0,-5 0 0 0,2 2 0 16,-4-3 0-16,-7 3 0 0,15 2 0 0,-15-2 0 16,13-2 0-16,-13 2 0 0,9 2 0 0,-9-2 0 15,0 0 0-15,9-2 0 0,-9 2 0 0,0 0 0 16,0 0 0-16,0 0 0 0,0 0 0 0,0 0-131 15,0 0-407-15,0 0-509 0,0 0-1257 0,0 0 335 16</inkml:trace>
  <inkml:trace contextRef="#ctx0" brushRef="#br0" timeOffset="40028.55">7323 14320 464 0,'0'0'371'0,"1"-8"-61"15,0 5-27-15,-1 3-27 0,3-7-28 0,-3 7-25 16,2-8-15-16,0 4-22 0,-2 4-13 0,4-10-5 16,-4 10-6-16,3-8 1 0,-1 2 6 0,-2 6-5 0,3-7 5 15,-3 7 14-15,2-7 1 0,-2 7 0 0,1-6 3 16,-1 6 0-16,2-6-1 0,-2 6-4 0,1-7-7 15,-1 7-2-15,0 0-6 0,0 0-7 0,0 0-6 16,0 0-13-16,-1-13-5 0,1 13-3 0,0 0-6 16,0 0 3-16,-3-6-16 0,3 6 4 0,0 0-14 15,0 0 0-15,0 0-9 0,-6-6 4 0,6 6-16 16,0 0-2-16,0 0-5 0,-8-5-5 0,8 5-4 0,0 0-8 16,0 0 0-16,-9-1 1 0,9 1-7 0,0 0-7 15,0 0 1-15,-15 6-2 0,9 1-1 0,0-1 1 16,-3 7-1-16,-3 2-2 0,-3 13-1 0,0 1-2 15,2 5 2-15,-3 3-1 0,2 20-4 0,-1 2 6 16,4 0-7-16,2 0 4 0,1-1-6 0,4-13-4 0,2-5 3 16,3-4-3-16,-1-2-3 0,5 1-11 15,2-3-10-15,0-3-10 0,0-2-25 0,2-5-14 0,2-5-28 16,-3-4-28-16,0-3-33 0,4 0-27 0,0 0-31 16,4-3-37-16,-3-3-32 0,4-3-32 0,0-1-45 15,4-3-355-15,-3-2-853 0,11-5 231 0</inkml:trace>
  <inkml:trace contextRef="#ctx0" brushRef="#br0" timeOffset="40876.17">7828 14555 313 0,'0'0'616'0,"-11"-3"-101"0,11 3-56 15,0 0-39-15,-4-3-36 0,4 3-28 16,0 0-30-16,0 0-34 0,0 0-27 0,-7-8-21 0,7 8-30 15,0 0-22-15,-2-10-14 0,2 10-18 0,0-15-12 0,0 8-13 16,0 7-6-16,0-16-7 0,0 7-8 0,1 0-3 16,-1 2 0-16,0 7 1 0,-1-19-4 0,2 4-4 15,-1 2-2-15,0-2 7 0,0 5-3 0,-1-2-5 16,0 3 0-16,2 2-3 0,-2-1-4 0,0 1-7 16,0 0-6-16,1 7-5 0,0-12-7 0,0 12-6 0,-1-6 0 15,1 6-7-15,-1-6-4 0,1 6-7 16,0 0-4-16,0 0-12 0,0 0 5 0,0 0-6 0,0 0-2 15,0 0 2-15,0 0 1 0,-9 36-1 0,8-8 2 16,-2 0 1-16,1-1 5 0,-2 7 5 0,2 0 5 16,-2-2 3-16,4-1 5 0,-1 1-3 0,-3 0-3 0,4 3 0 15,-2-4-2-15,2-3-9 0,0 1-37 16,2-5 0-16,-1-6 0 0,2-1 0 0,-2-1 0 16,3-3 0-16,-2 1 0 0,-1-4 0 0,1-2 0 0,-1 0 0 15,1-1 0-15,1 0 0 0,-3-7 0 0,5 8 0 16,-5-8 0-16,7 4 0 0,-7-4 0 0,8 0 0 15,-8 0 0-15,13-5 0 0,-6 1 0 0,0-4 0 16,5-5 0-16,6-7 0 0,-3-5 0 0,-2 1 0 16,3 0 0-16,-2-5 0 0,1 0 0 0,-1-1 0 15,-2 1 0-15,-1 2 0 0,0-3 0 0,1 3 0 0,-1-1 0 16,-3 3 0-16,0 5 0 0,-4 4 0 16,1 2 0-16,-1 3 0 0,-1 1 0 0,1 0 0 0,-1 3 0 15,0 0 0-15,0 0 0 0,-3 7 0 16,2-7 0-16,-2 7 0 0,3-8 0 0,-3 8 0 0,0 0 0 15,2-7 0-15,-2 7 0 0,0 0 0 0,0 0 0 16,0 0 0-16,0 0 0 0,0 0 0 0,0 0 0 0,18 25 0 16,-12-10 0-16,1 11 0 0,-1 3 0 15,0 3 0-15,-3 2 0 0,-1 1 0 0,2 4 0 0,-5 18 0 16,0-2 0-16,3-8 0 0,-3-8 0 0,-5 22 0 16,3-5 0-16,-4-10 0 0,1 12 0 0,-2-2 0 15,3-12 0-15,-1-6 0 0,-1-2 0 0,2 4 0 16,-5-5 0-16,1 4 0 0,-1-5 0 0,-2 2 0 0,1-2 0 15,-2-1 0-15,0-3 0 0,1-2 0 16,-1-1 0-16,4-10 0 0,-2-4 0 0,0-1 0 0,1 0 0 16,1-6 0-16,0-2 0 0,0-3 0 0,1-1-185 15,8 0-143-15,-22-14-44 0,5-7-53 0,-1-6-59 16,3-11-403-16,1 1-1067 0,0-21 286 0</inkml:trace>
  <inkml:trace contextRef="#ctx0" brushRef="#br0" timeOffset="41212.78">8565 14683 1015 0,'-10'2'657'0,"-2"3"-60"0,3-4-45 16,3 1-32-16,6-2-23 0,-10 3-29 15,10-3-41-15,0 0-32 0,-11 3-38 0,11-3-34 0,0 0-32 16,0 0-26-16,0 0-22 0,0 0-18 0,0 0-16 16,0 0-18-16,0 0-11 0,0 0-13 0,0 0-9 15,33 5-10-15,-15-4-6 0,-1 0-9 0,4 1-102 16,8 1-31-16,-5-4 0 0,5 1 0 0,-4 0 0 0,-3-2 0 16,-1 2 0-16,7 0 0 0,-5-2 0 15,-5 1 0-15,-2 0 0 0,-4 2 0 0,1-2 0 0,-13 1 0 16,18 0 0-16,-11 1 0 0,-7-1 0 0,12-1 0 15,-12 1 0-15,0 0 0 0,11 1 0 0,-11-1 0 16,0 0-255-16,0 0-113 0,0 0-70 0,5-3-78 16,-5 3-402-16,0 0-1103 0,0 0 294 0</inkml:trace>
  <inkml:trace contextRef="#ctx0" brushRef="#br0" timeOffset="41957.82">9503 14470 631 0,'0'0'405'0,"-9"0"-39"0,9 0-22 16,0 0-28-16,-9-2-23 0,9 2-16 0,-7-3-5 15,7 3-13-15,-7-7-12 0,2 1-10 0,2 1-11 0,1-1-12 16,-1-1-6-16,0 0-11 0,0-1-10 0,1 1-12 16,0-1-8-16,0 0-13 0,1 1-6 0,-1 0-9 15,2-1-12-15,-2 0 1 0,1 0-8 0,-1 2-4 16,0-3-10-16,2 2-3 0,-1 2 1 0,1 5-6 16,-2-11-4-16,2 11 3 0,-1-6-5 0,1 6-2 15,-1-8-4-15,1 8-4 0,-2-5-8 0,2 5-6 0,0 0-4 16,-1-5-6-16,1 5 4 0,0 0-1 15,0 0-1-15,0 0-2 0,3 27-3 0,-1-11 2 0,1 10-5 16,1 5 0-16,-2-1 0 0,2 2 0 0,0 1-4 16,-3 0 4-16,1 4-2 0,1-1 2 0,-3-1-5 15,3-2-1-15,-2-1-3 0,1 1-4 0,-1-2-5 16,1-3-2-16,-1-1-14 0,0-3-18 0,-1-6 0 0,-1-4 0 16,1-3 0-16,5 0 0 0,-4-1-5 15,1-3-48-15,-1-2-22 0,-1-5-24 0,1 8-23 0,0-2-16 16,-1-6-24-16,0 0-27 0,0 0-26 0,0 0-23 15,0 0-31-15,0 0-32 0,0 0-33 0,8-31-34 16,-7 15-66-16,-5-15-282 0,3 1-860 0,1 1 230 16</inkml:trace>
  <inkml:trace contextRef="#ctx0" brushRef="#br0" timeOffset="42380.67">9433 14240 3591 0,'-5'-5'452'0,"-4"0"-73"0,2 2-79 0,0 0-71 16,1 2-39-16,0-2-16 0,6 3-5 0,-11-4-8 16,11 4-6-16,-8-1 1 0,8 1 0 0,-7-1-6 15,7 1-5-15,0 0-8 0,0 0-3 0,-7-2-4 0,7 2-7 16,0 0-3-16,0 0 0 0,0 0-1 0,-5-3 0 16,5 3 1-16,0 0-7 0,0 0-5 0,0 0-2 15,0 0-1-15,0 0-1 0,0 0-1 0,26-10-80 16,-18 9-23-16,9-2 0 0,1 1 0 0,2-1 0 15,11 2 0-15,-7-2 0 0,8 3 0 0,3-3 0 16,-1 4 0-16,-1 1 0 0,0-2 0 0,-1 3 0 0,1-3 0 16,-2 2 0-16,-6 0 0 0,5 0 0 15,-1 2 0-15,-3-4 0 0,4 3 0 0,3 1 0 0,-1 0 0 16,1 1 0-16,-1-4 0 0,-2-1 0 0,-9 3 0 16,0-1 0-16,-3 0 0 0,-1-1 0 0,-1 2 0 15,-3-3 0-15,-1 3 0 0,-3-2 0 0,1 1 0 16,-2-1 0-16,-1 1 0 0,-7-2 0 0,9 3 0 15,-9-3 0-15,8 1 0 0,-8-1 0 0,7 4 0 16,-3-3 0-16,-4-1 0 0,3 5 0 0,-3-5 0 0,2 4 0 16,-2-4 0-16,-1 8 0 0,1-8 0 0,-9 10 0 15,3-5 0-15,-1 2 0 0,-3 3-294 0,-3 0-66 16,-1 0-55-16,-4-1-56 0,-6 8-452 0,4-4-1110 16,-2 6 297-16</inkml:trace>
  <inkml:trace contextRef="#ctx0" brushRef="#br0" timeOffset="42913.97">9476 14947 669 0,'-7'3'601'0,"1"-1"-72"0,6-2-41 0,-11 2-35 16,11-2-32-16,0 0-26 0,0 0-31 0,-10 5-21 0,10-5-29 16,0 0-25-16,0 0-12 0,0 0-17 15,0 0-13-15,0 0-14 0,0 0-11 0,0 0-11 0,0 0-7 16,0 0-10-16,19 6-12 0,-19-6-9 0,18 0-7 15,-4 0-8-15,5-3-7 0,0 5-8 0,2-2-7 16,12-2-16-16,-2 0-1 0,1 1-11 0,2 1-87 16,0-4-21-16,5 3 0 0,-4-1 0 0,2-3 0 0,1 3 0 15,3 0 0-15,0 0 0 0,2-1 0 16,26 2 0-16,-8-1 0 0,-14 4 0 0,-9-2 0 16,-1 1 0-16,-2 1 0 0,-1 1 0 0,-2-1 0 0,-8 2 0 15,5-1 0-15,-5 0 0 0,-2-1 0 16,-4-1 0-16,-1 0 0 0,-1 0 0 0,-5 0 0 0,-1 0 0 15,0-1 0-15,-10 0 0 0,14 3 0 0,-14-3 0 16,12 0 0-16,-12 0 0 0,0 0 0 0,13 1 0 16,-13-1 0-16,0 0 0 0,9 2 0 0,-9-2 0 0,0 0 0 15,9 0 0-15,-9 0 0 0,0 0 0 16,0 0 0-16,0 0 0 0,9-3 0 0,-9 3 0 0,0 0 0 16,0 0-9-16,3-6-261 0,-3 6-37 0,2-7-35 15,-1-2-45-15,-1 9-41 0,3-23-59 0,-4 9-339 16,4-1-992-16,0-2 266 0</inkml:trace>
  <inkml:trace contextRef="#ctx0" brushRef="#br0" timeOffset="43305.59">10590 14202 330 0,'-6'-4'621'0,"-1"1"-120"0,1-1-63 16,1 2-38-16,0-1-27 0,5 3-22 0,-7-3-25 0,7 3-23 16,-5-4-27-16,5 4-26 0,0 0-17 0,0 0-19 15,0 0-7-15,-9-5-6 0,9 5-8 0,0 0-3 16,0 0-6-16,0 0-2 0,0 0-7 0,0 0-6 16,0 0-4-16,0 0-4 0,-8 0-2 0,8 0-4 0,0 0-2 15,-3 12-10-15,3-12-4 0,-1 16-6 16,1-2-8-16,-2 6-7 0,3 9-10 0,-4 2-6 0,4 1-9 15,1 4-1-15,-2 3-13 0,-1-1-4 0,4 21-9 16,-4-1-58-16,1-17-8 0,-1-6 0 16,1 2 0-16,1-4 0 0,-1 4 0 0,1-1 0 0,-3-3 0 15,3 2 0-15,0-1 0 0,1-5 0 0,-2-1 0 16,-1-5 0-16,1-5 0 0,0-2 0 0,-1-5 0 16,2-2 0-16,-1 1 0 0,0-10 0 0,-1 13 0 0,1-13-48 15,3 5-161-15,-3-5-42 0,0 0-50 0,18-14-54 16,-9 0-69-16,9-10-89 0,-2-4-331 15,3 1-1014-15,6-1 272 0</inkml:trace>
  <inkml:trace contextRef="#ctx0" brushRef="#br0" timeOffset="43889.66">11365 14253 717 0,'-7'-6'417'0,"0"4"-63"0,0 0-25 16,7 2-24-16,-8-7-27 0,4 4-23 0,4 3-30 15,-6-6-21-15,6 6-20 0,-5-5-11 0,5 5-6 0,-5-6 1 16,2 4 6-16,3 2 8 0,0 0 1 16,-4-8 5-16,4 8 8 0,0 0-5 0,-5-7 0 0,5 7 4 15,0 0-11-15,-5-5 0 0,5 5-7 0,0 0-6 16,0 0-7-16,0 0-9 0,-6-7-9 0,6 7-7 15,0 0-9-15,0 0-1 0,0 0-5 0,0 0-3 16,0 0-6-16,0 0-8 0,0 0-5 0,1 22-5 16,3-5-7-16,-2 9-5 0,3 5-5 0,1 1-4 15,-1 0-2-15,2 5-1 0,-4 1-5 0,5 21 0 0,-2-1-12 16,1-2-56-16,-4 4 0 0,1 0 0 0,0-1 0 16,-4 2 0-16,-1 0 0 0,5-2 0 0,-4 1 0 15,-2-1 0-15,0 1 0 0,1-17 0 0,3 14 0 16,-1-11 0-16,-1-8 0 0,2 1 0 0,-2-6 0 15,1 0 0-15,0-4 0 0,0-2 0 0,2-4 0 16,-2-9 0-16,0 0 0 0,2-3 0 0,-3-3 0 0,2-2 0 16,-2-6 0-16,1 7 0 0,-1-7 0 0,0 0-46 15,0 0-183-15,0 0-33 0,0 0-40 0,14-27-13 16,-11 10-32-16,0-13-28 0,1-4-32 0,1-4-45 16,-5-17-302-16,1 12-906 0,-1 5 243 0</inkml:trace>
  <inkml:trace contextRef="#ctx0" brushRef="#br0" timeOffset="44456.9">11317 14311 939 0,'-6'-3'634'0,"6"3"-83"0,-9-5-63 0,4 3-46 15,5 2-38-15,-5-7-42 0,5 7-35 0,-3-5-30 0,3 5-35 16,0 0-32-16,7-17-21 0,-4 9-27 0,5-4-16 15,2 3-14-15,2-4-16 0,-1 3-11 0,2 0-9 16,2 1-6-16,3 1-13 0,-3 1-4 0,2 2-1 16,0 1-2-16,2 1-2 0,-2 3-1 0,1 4 1 15,0-2-1-15,-3 4-1 0,0 1 0 0,0 2-6 16,-1 0 2-16,-1 2-1 0,-3 1-4 0,1 1-3 0,-2 2-3 16,-2-1 1-16,-1 1-1 0,-1 2-8 15,-3-2-2-15,-1 3-4 0,-1 0-5 0,-2-2-3 0,-3 0-1 16,1 1-3-16,-4-3 1 0,0 3 1 0,2-1-1 15,-6-1-3-15,1-2-43 0,-2-1 0 0,1 1 0 16,0-3 0-16,0-1 0 0,0 1 0 0,1-4 0 16,0 0 0-16,2-2 0 0,2 1 0 0,0-2 0 0,1 0 0 15,6-3 0-15,-9 6 0 0,9-6 0 16,-7 2 0-16,7-2 0 0,0 0 0 0,0 0 0 0,0 0 0 16,0 0 0-16,0 0 0 0,0 0 0 0,0 0 0 15,0 0 0-15,0 0 0 0,0 0 0 0,41-6 0 16,-23 6 0-16,-5 0 0 0,4 0 0 0,-1 0 0 15,1 2 0-15,-2 1 0 0,1-2 0 0,-1 4 0 0,-4 1 0 16,3 4 0-16,-5-4 0 0,3 4 0 16,-4 2 0-16,-2-1 0 0,-4 1 0 0,1 2 0 0,-1 2 0 15,-2 0 0-15,-3 0 0 0,-1 10 0 0,-3-4 0 16,0-5 0-16,-2-2 0 0,-7 9 0 0,-4-4 0 16,2 2 0-16,-2-2 0 0,2-5 0 0,2-3 0 15,2 1 0-15,-13 2 0 0,8-4 0 0,2-4 0 16,2 0 0-16,-2-5 0 0,5-2-14 0,3-2-215 15,-2-5-40-15,1-4-38 0,4-3-33 0,-3-12-44 0,4-2-47 16,5-4-71-16,0-1-289 0,5-2-950 0,4 1 255 16</inkml:trace>
  <inkml:trace contextRef="#ctx0" brushRef="#br0" timeOffset="44780.67">12209 14097 750 0,'0'0'734'0,"0"0"-98"16,-8-6-73-16,8 6-44 0,0 0-30 0,0 0-19 16,0 0-22-16,0 0-22 0,0 0-37 0,0 0-33 15,0 0-30-15,0 0-32 0,0 0-27 0,0 0-26 16,24 36-22-16,-13-24-20 0,8 9 0 0,-4-5-30 0,-5 1-20 15,1-2-13-15,7 11-6 0,-5 1-48 0,1-1-82 16,-5 1 0-16,-4 0 0 0,3 0 0 0,-6 2 0 16,0 1 0-16,-2 2 0 0,-4-2 0 0,-3 2 0 15,-4-1 0-15,-4 0 0 0,-1 1 0 0,-4 0 0 16,-3 0 0-16,-2-1 0 0,1 0 0 0,-22 11 0 16,15-10 0-16,6-10 0 0,-4-2 0 0,7-3-274 0,-4-3-238 15,9-3-518-15,4-5-1238 0,4-7 330 0</inkml:trace>
  <inkml:trace contextRef="#ctx0" brushRef="#br0" timeOffset="52940.56">13117 14160 208 0,'0'0'382'0,"0"0"-64"0,0 0-34 0,0 0-32 16,0 0-6-16,-10-13-27 0,10 13-11 0,0 0-19 15,0 0-32-15,0 0 12 0,-6-8-11 0,6 8-2 16,0 0-1-16,0-12 0 0,0 12 4 0,-2-11-8 16,2 11 3-16,0-11-5 0,0 11 0 0,-2-14 2 15,2 6-1-15,0-1-3 0,0 9 0 0,-2-16-4 16,2 7-5-16,0 0-14 0,0-5 0 0,0 2-10 0,0 1-6 15,0 2-9-15,0-1-3 0,0 2-5 0,0 8-7 16,2-17-4-16,-2 10-3 0,0 7-11 0,0-13 1 16,0 7 0-16,0 6-6 0,0-9 3 0,0 9-3 15,0 0 1-15,0-10-3 0,0 10-1 0,2-7 2 0,-2 7-3 16,0 0 2-16,0 0 0 0,0 0 5 16,-2-11-4-16,2 11-3 0,0 0-3 0,0 0 2 0,0 0-8 15,0 0-1-15,0-11-4 0,0 11 0 0,0 0-5 16,0 0-4-16,0 0 0 0,0 0-6 0,0 0-5 15,0 0 2-15,0 0-2 0,0-9-9 0,0 9 8 16,0 0-2-16,0 0-4 0,0 0 0 0,0 0-1 16,0 0 0-16,0 0 3 0,0 0 0 0,0 0 5 15,0 0-2-15,0 0 1 0,0 0 0 0,0 0-2 0,0 0 4 16,2 32-3-16,0-17 3 0,-2 1-3 0,2 2 2 16,-2 0 1-16,0 10-2 0,2 2 1 0,0-1 2 15,2 0 0-15,-4 2 3 0,2 1-2 0,-2 0 1 16,2-2 2-16,0 1 0 0,-2 2 1 0,3-2-2 15,-1-1 0-15,2 0-3 0,-4-1-1 0,2 0-2 16,0-2-5-16,-1 0-1 0,-2-3-16 0,4-4 0 0,0-4 0 16,-1 13 0-16,-2-8 0 0,0-3 0 0,2-2 0 15,1 1 0-15,-1-6 0 0,0 0 0 0,-2-1 0 16,2-3 0-16,-2 1 0 0,0-8 0 0,0 9 0 16,0-9-1-16,0 10-48 0,0-10-23 0,0 0-20 15,0 0-23-15,0 10-28 0,0-10-28 0,0 0-30 16,0 0-33-16,0 0-36 0,0 0-38 0,-4-27-31 0,1 15-41 15,3-5-61-15,-2-14-303 0,2 0-890 0,0-1 240 16</inkml:trace>
  <inkml:trace contextRef="#ctx0" brushRef="#br0" timeOffset="53882.1">13147 13827 352 0,'0'0'474'0,"-9"-4"-62"0,9 4-35 16,0 0-23-16,-5-1-18 0,5 1-16 0,0 0-16 16,0 0-19-16,-9-3-12 0,9 3-13 0,0 0-13 15,0 0-10-15,0 0-4 0,0 0-10 0,0 0-4 16,0 0-8-16,-11-1-4 0,11 1-3 0,0 0-14 16,0 0-2-16,0 0-6 0,0 0-8 0,-10-2-1 0,10 2-8 15,0 0-9-15,0 0-10 0,0 0-3 0,0 0-11 16,0 0-7-16,0 0-8 0,0 0-10 0,0 0-7 15,-10-1-8-15,10 1-7 0,0 0-6 0,0 0-6 16,0 0-2-16,0 0-8 0,0 0-7 0,0 0-10 16,0 0-46-16,0 0 0 0,0 0 0 0,0 0 0 0,0 0 0 15,0 0 0-15,0 0 0 0,0 0 0 16,0 0 0-16,0 0 0 0,0 0 0 0,24 7 0 0,-24-7 0 16,0 0 0-16,21 2 0 0,-14-1 0 0,-7-1 0 15,17 2 0-15,1-1 0 0,-3-1 0 0,0 2 0 16,3-4 0-16,-1 1 0 0,0 1 0 0,0-3 0 15,4 3 0-15,-2-2 0 0,0 3 0 0,-1 0 0 16,1-1 0-16,0 0 0 0,1 0 0 0,-2 0 0 16,2 0 0-16,12 0 0 0,-8 0 0 0,-4-1 0 0,-4 2 0 15,4-2 0-15,1 2 0 0,8-1 0 0,4-1 0 16,-1 0 0-16,1 1 0 0,-3 0 0 0,5-1 0 16,-3-1 0-16,3-1 0 0,-2 2 0 0,-1 0 0 15,1-2 0-15,-1 1 0 0,-1 1 0 0,-6 1 0 16,-4 0 0-16,-2 0 0 0,2 1 0 0,-4 1 0 15,1-4 0-15,0 4 0 0,-2 1 0 0,-1-1 0 0,1 1 0 16,0-1 0-16,-2 0 0 0,-4-2 0 0,6 4 0 16,-5-4 0-16,1 1 0 0,-1 1 0 0,0-1 0 15,5 1 0-15,-5 1 0 0,5-3 0 0,-3 3 0 16,-2-2 0-16,1 0 0 0,-3-1 0 0,-1 2 0 16,-1-1 0-16,3-1 0 0,-10 0 0 0,13 3 0 15,-7-3 0-15,-6 0 0 0,10 2 0 0,-10-2 0 0,0 0 0 16,11 0 0-16,-11 0 0 0,0 0 0 15,0 0 0-15,9 3 0 0,-9-3 0 0,0 0 0 0,7 0 0 16,-7 0 0-16,0 0 0 0,8 0 0 0,-8 0 0 16,0 0 0-16,0 0 0 0,0 0 0 0,9 3 0 15,-9-3 0-15,0 0-265 0,0 0-60 0,4 9-52 16,-4-9-68-16,0 2-87 0,0-2-334 0,0 0-1041 0,-5 19 279 16</inkml:trace>
  <inkml:trace contextRef="#ctx0" brushRef="#br0" timeOffset="54705.67">13279 14764 535 0,'0'0'475'0,"-13"1"-66"0,13-1-21 0,-10 1-21 0,10-1-15 16,-11 2-12-16,11-2-15 0,-10 0-15 0,10 0-18 15,0 0-7-15,0 0-17 0,-15 1-8 16,15-1-9-16,0 0-11 0,-12 0-10 0,12 0-7 0,-7 2-8 15,7-2-9-15,0 0-13 0,-12 1-9 0,12-1-8 0,0 0-7 16,-9 0-6-16,9 0-9 0,0 0-12 16,0 0-5-16,-10 2-14 0,10-2-7 0,0 0-5 0,0 0-9 15,0 0-9-15,0 0 0 0,0 0-3 0,0 0 0 16,0 0-6-16,0 0-84 0,0 0 0 0,0 0 0 16,0 0 0-16,0 0 0 0,0 0 0 0,40-12 0 15,-22 12 0-15,-1-4 0 0,4 3 0 0,8-2 0 16,0 1 0-16,3-1 0 0,-3 0 0 0,3 1 0 15,-1-1 0-15,0 3 0 0,-1 0 0 0,1-1 0 16,1 0 0-16,-1-1 0 0,3 0 0 0,1 0 0 16,1 1 0-16,0-2 0 0,3 3 0 0,-1 0 0 0,2-4 0 15,0 3 0-15,1 1 0 0,-1 1 0 0,0-4 0 16,3 2 0-16,-4-4 0 0,-2 4 0 0,-3 0 0 16,2-2 0-16,1 3 0 0,-4-1 0 0,-1 1 0 15,1 0 0-15,-8 0 0 0,-3-2 0 0,-1 2 0 0,-1 2 0 16,-1-3 0-16,0 2 0 0,14 0 0 15,-9 0 0-15,-3-1 0 0,-1 2 0 0,-3-2 0 0,2 1 0 16,0 0 0-16,10-1 0 0,-7 0 0 0,-4 4 0 16,-4-3 0-16,3-1 0 0,-3 0 0 0,-4 1 0 15,0-1 0-15,-10 0 0 0,19 0 0 0,-19 0 0 16,13 0 0-16,-13 0 0 0,11 0 0 0,-11 0 0 16,0 0 0-16,12 2 0 0,-12-2 0 0,0 0 0 15,0 0 0-15,10 1 0 0,-10-1 0 0,0 0 0 0,9-1 0 16,-9 1 0-16,0 0 0 0,0 0 0 0,0 0 0 15,0 0 0-15,0 0-269 0,-1-20-118 0,1 12-44 16,-4-7-43-16,3-1-71 0,-2-1-298 0,1 2-1014 16,4-2 273-16</inkml:trace>
  <inkml:trace contextRef="#ctx0" brushRef="#br0" timeOffset="55076.78">14725 13830 208 0,'0'0'595'15,"-10"-8"-116"-15,6 5-61 0,4 3-43 0,-9-4-27 0,9 4-20 16,0 0-22-16,0 0-23 0,-6-6-28 0,6 6-29 16,0 0-26-16,0 0-16 0,-6-4-16 0,6 4-13 15,0 0-7-15,0 0-8 0,0 0 5 0,0 0-2 16,0 0-3-16,0 0 7 0,0 0 0 0,0 0 4 15,-5 19 0-15,5-10 6 0,-2 7-2 0,2 11 2 16,-2 2-6-16,2 3 3 0,2 3-2 0,-2 1-5 0,-2 2-3 16,2-1-7-16,2 20-3 0,-4-13-11 15,0-7-8-15,1 0-7 0,-4-4-13 0,5 3-6 0,0-2-10 16,-2-2-8-16,0 1-6 0,0-4-10 16,2-3-10-16,-2 1-27 0,2-7-18 0,0-1 0 0,0-2 0 15,0-2 0-15,0-5-3 0,0 1-67 0,0-1-22 16,2-2-36-16,-2-8-19 0,0 12-39 0,0-12-40 15,2 10-32-15,0-6-38 0,-2-4-57 0,0 0-48 16,0 0-76-16,0 0-291 0,0 0-923 0,0 0 248 0</inkml:trace>
  <inkml:trace contextRef="#ctx0" brushRef="#br0" timeOffset="62260.88">15525 13855 701 0,'0'0'486'16,"0"0"-46"-16,0 0-38 0,4-8-32 0,-4 8-23 15,0 0-29-15,3-6-25 0,-3 6-27 0,0 0-26 16,3-7-17-16,-3 7-14 0,4-6-9 0,-4 6-7 0,3-6-3 16,-3 6-9-16,0 0-4 0,0 0-1 0,4-11-4 15,-4 11-10-15,2-8 2 0,-2 8-5 0,0-6-6 16,0 6-5-16,0 0-8 0,0 0-7 0,2-11-10 16,-2 11-10-16,0 0-15 0,0 0-3 0,0 0-8 15,0-9-9-15,0 9-8 0,0 0-7 0,0 0-5 16,0 0-4-16,-4-9-6 0,4 9-5 0,0 0 2 15,-5-4-3-15,5 4 0 0,0 0-5 0,0 0 0 16,-11-3 1-16,11 3-2 0,-8-2 5 0,8 2 0 0,0 0-1 16,0 0 1-16,-19 6 1 0,12-2 0 0,1-1 0 15,-1 3-2-15,1 2-28 0,-4 5-12 0,1 2 0 16,-6 7 0-16,2 6 0 0,0 4 0 0,1 5 0 16,-1 19 0-16,5-12 0 0,-2 12 0 0,4 1 0 0,2 0 0 15,1-13 0-15,2-5 0 0,2-2 0 16,-1-1 0-16,4-2 0 0,1 4 0 0,2-8 0 0,4 2 0 15,2-3 0-15,2-4 0 0,-1-1 0 0,4-2 0 16,-3-4 0-16,0-7 0 0,-1 1 0 0,2-2 0 16,-2-2 0-16,0-2 0 0,4 0 0 0,0-5-129 15,-2-1-80-15,1-1-43 0,1-5-34 0,11-5-47 16,0-7-42-16,-3-1-48 0,1-2-73 0,-4-4-291 16,0-3-945-16,-2 0 253 0</inkml:trace>
  <inkml:trace contextRef="#ctx0" brushRef="#br0" timeOffset="62739.99">15832 14127 622 0,'-9'0'637'0,"9"0"-78"0,-16 0-39 0,9 0-31 0,7 0-21 16,-12 0-26-16,12 0-26 0,-10 0-26 0,10 0-27 15,-9 0-25-15,9 0-23 0,0 0-23 0,-9 0-22 16,9 0-18-16,0 0-13 0,0 0-20 0,0 0-15 15,-13 0-7-15,13 0-10 0,0 0-3 0,0 0-7 0,0 0-1 16,0 0-11-16,0 0-95 0,0 0-70 16,0 0 0-16,0 0 0 0,0 0 0 0,32 0 0 15,-16 0 0-15,1 0 0 0,3-3 0 0,0 1 0 0,11 0 0 16,-8-3 0-16,6 1 0 0,-3 1 0 0,-3 2 0 16,-3-1 0-16,-1-2 0 0,1 1 0 0,10 1 0 15,-8 0 0-15,-6-1 0 0,-1 1 0 0,-2 2 0 16,-2 0 0-16,-1 0 0 0,-10 0 0 0,13 0 0 15,-13 0 0-15,0 0 0 0,14-3 0 0,-14 3 0 16,0 0 0-16,12 0 0 0,-12 0 0 0,0 0 0 0,0 0 0 16,0 0 0-16,5-1 0 0,-5 1 0 0,0 0-21 15,0 0-414-15,0 0-80 0,0 0-489 0,0 0-1207 16,0 0 323-16</inkml:trace>
  <inkml:trace contextRef="#ctx0" brushRef="#br0" timeOffset="63709.4">16577 14001 765 0,'0'0'461'0,"0"0"-46"0,-10-1-23 0,10 1-24 16,0 0-23-16,0 0-23 0,0 0-19 0,0 0-20 15,-8-3-16-15,8 3-16 0,0 0-12 0,0 0-14 16,0 0-7-16,0 0-17 0,-5-4-3 0,5 4-5 16,0 0-11-16,0 0 15 0,-3-10-6 0,3 10 2 15,-1-8-3-15,1 8-5 0,0 0-6 0,-1-13-11 16,1 13-5-16,1-10-11 0,-1 10-12 0,1-13-7 0,0 6-14 16,-1 7-8-16,3-13-12 0,-2 8-5 0,-1 5-13 15,2-11-8-15,-2 11-3 0,1-7-45 16,-1 7-25-16,0 0 0 0,1-7 0 0,-1 7 0 0,0 0 0 15,0 0 0-15,1-11 0 0,-1 11 0 0,0 0 0 16,0 0 0-16,1-6 0 0,-1 6 0 0,0 0 0 16,0 0 0-16,0 0 0 0,0 0 0 0,0 0 0 0,0 0 0 15,0 0 0-15,0 0 0 0,0-14 0 0,0 14 0 16,0 0 0-16,0 0 0 0,0 0 0 0,0 0 0 16,0 0 0-16,0 0 0 0,0 0 0 0,0 0 0 15,0 0 0-15,0-9 0 0,0 9 0 0,0 0 0 16,0 0 0-16,0 0 0 0,0 0 0 0,0 0 0 15,0 0 0-15,4 28 0 0,-3-12 0 0,0 0 0 0,0 14 0 16,-1-1 0-16,1 3 0 0,-1-2 0 0,0 5 0 16,1-3 0-16,-2 0 0 0,-1 4 0 0,2-6 0 15,-1 2 0-15,-1-1 0 0,3-2 0 0,-3 0 0 16,0-4 0-16,1 4 0 0,-1-10 0 0,2-2 0 16,0-4 0-16,0-2 0 0,0-1 0 0,0-10 0 0,1 15 0 15,0-11 0-15,-1-4 0 0,1 9 0 16,-1-9 0-16,0 0 0 0,0 0 0 0,0 0 0 0,0 0 0 15,0 0-95-15,16-27-271 0,-11 9-55 0,0 1-51 16,7-12-87-16,0 0-311 0,0-3-1047 0,1 5 282 16</inkml:trace>
  <inkml:trace contextRef="#ctx0" brushRef="#br0" timeOffset="64087.46">17032 13722 697 0,'0'0'766'0,"-13"-3"-106"15,13 3-71-15,0 0-42 0,-9-3-33 0,9 3-28 16,0 0-33-16,0 0-33 0,0 0-40 0,0 0-37 15,0 0-31-15,0 0-29 0,0 0-25 0,0 0-18 16,0 0-14-16,0 0-18 0,31 6-12 0,-18 6-10 16,-2-2-10-16,0 3-9 0,0 2-83 0,8 7-84 0,-4 2 0 15,-1 1 0-15,-1 1 0 0,-2 1 0 16,1 2 0-16,-4 1 0 0,-2 1 0 0,-2 1 0 0,-1 0 0 16,-1 1 0-16,-3 2 0 0,-2-1 0 0,-1 1 0 15,0-1 0-15,-5 3 0 0,1-5 0 0,-1 2 0 16,-4 0 0-16,-3-5 0 0,2 2 0 0,0-1 0 15,-3-3 0-15,-2-2 0 0,1-1 0 0,2-7 0 16,4-3 0-16,-5-3-255 0,1-5-850 0,4-1-1328 16,1-5 353-16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th-TH"/>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0AA74EB4-CC99-48E5-A4EA-0239BFDD5435}" type="datetimeFigureOut">
              <a:rPr lang="th-TH" smtClean="0"/>
              <a:t>27/08/65</a:t>
            </a:fld>
            <a:endParaRPr lang="th-TH"/>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th-TH"/>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th-TH"/>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91B97980-1E1F-472B-B10A-FF8FE40EA232}" type="slidenum">
              <a:rPr lang="th-TH" smtClean="0"/>
              <a:t>‹#›</a:t>
            </a:fld>
            <a:endParaRPr lang="th-TH"/>
          </a:p>
        </p:txBody>
      </p:sp>
    </p:spTree>
    <p:extLst>
      <p:ext uri="{BB962C8B-B14F-4D97-AF65-F5344CB8AC3E}">
        <p14:creationId xmlns:p14="http://schemas.microsoft.com/office/powerpoint/2010/main" val="1751526552"/>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BC8277D2-CDBF-8246-96DF-DC002AB46F1B}" type="slidenum">
              <a:rPr lang="en-TH" smtClean="0"/>
              <a:t>36</a:t>
            </a:fld>
            <a:endParaRPr lang="en-TH"/>
          </a:p>
        </p:txBody>
      </p:sp>
    </p:spTree>
    <p:extLst>
      <p:ext uri="{BB962C8B-B14F-4D97-AF65-F5344CB8AC3E}">
        <p14:creationId xmlns:p14="http://schemas.microsoft.com/office/powerpoint/2010/main" val="3321641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BC8277D2-CDBF-8246-96DF-DC002AB46F1B}" type="slidenum">
              <a:rPr lang="en-TH" smtClean="0"/>
              <a:t>46</a:t>
            </a:fld>
            <a:endParaRPr lang="en-TH"/>
          </a:p>
        </p:txBody>
      </p:sp>
    </p:spTree>
    <p:extLst>
      <p:ext uri="{BB962C8B-B14F-4D97-AF65-F5344CB8AC3E}">
        <p14:creationId xmlns:p14="http://schemas.microsoft.com/office/powerpoint/2010/main" val="2359832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BC8277D2-CDBF-8246-96DF-DC002AB46F1B}" type="slidenum">
              <a:rPr lang="en-TH" smtClean="0"/>
              <a:t>47</a:t>
            </a:fld>
            <a:endParaRPr lang="en-TH"/>
          </a:p>
        </p:txBody>
      </p:sp>
    </p:spTree>
    <p:extLst>
      <p:ext uri="{BB962C8B-B14F-4D97-AF65-F5344CB8AC3E}">
        <p14:creationId xmlns:p14="http://schemas.microsoft.com/office/powerpoint/2010/main" val="1151174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BC8277D2-CDBF-8246-96DF-DC002AB46F1B}" type="slidenum">
              <a:rPr lang="en-TH" smtClean="0"/>
              <a:t>48</a:t>
            </a:fld>
            <a:endParaRPr lang="en-TH"/>
          </a:p>
        </p:txBody>
      </p:sp>
    </p:spTree>
    <p:extLst>
      <p:ext uri="{BB962C8B-B14F-4D97-AF65-F5344CB8AC3E}">
        <p14:creationId xmlns:p14="http://schemas.microsoft.com/office/powerpoint/2010/main" val="3637897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BC8277D2-CDBF-8246-96DF-DC002AB46F1B}" type="slidenum">
              <a:rPr lang="en-TH" smtClean="0"/>
              <a:t>50</a:t>
            </a:fld>
            <a:endParaRPr lang="en-TH"/>
          </a:p>
        </p:txBody>
      </p:sp>
    </p:spTree>
    <p:extLst>
      <p:ext uri="{BB962C8B-B14F-4D97-AF65-F5344CB8AC3E}">
        <p14:creationId xmlns:p14="http://schemas.microsoft.com/office/powerpoint/2010/main" val="2862937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BC8277D2-CDBF-8246-96DF-DC002AB46F1B}" type="slidenum">
              <a:rPr lang="en-TH" smtClean="0"/>
              <a:t>51</a:t>
            </a:fld>
            <a:endParaRPr lang="en-TH"/>
          </a:p>
        </p:txBody>
      </p:sp>
    </p:spTree>
    <p:extLst>
      <p:ext uri="{BB962C8B-B14F-4D97-AF65-F5344CB8AC3E}">
        <p14:creationId xmlns:p14="http://schemas.microsoft.com/office/powerpoint/2010/main" val="3384769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BC8277D2-CDBF-8246-96DF-DC002AB46F1B}" type="slidenum">
              <a:rPr lang="en-TH" smtClean="0"/>
              <a:t>52</a:t>
            </a:fld>
            <a:endParaRPr lang="en-TH"/>
          </a:p>
        </p:txBody>
      </p:sp>
    </p:spTree>
    <p:extLst>
      <p:ext uri="{BB962C8B-B14F-4D97-AF65-F5344CB8AC3E}">
        <p14:creationId xmlns:p14="http://schemas.microsoft.com/office/powerpoint/2010/main" val="543836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BC8277D2-CDBF-8246-96DF-DC002AB46F1B}" type="slidenum">
              <a:rPr lang="en-TH" smtClean="0"/>
              <a:t>53</a:t>
            </a:fld>
            <a:endParaRPr lang="en-TH"/>
          </a:p>
        </p:txBody>
      </p:sp>
    </p:spTree>
    <p:extLst>
      <p:ext uri="{BB962C8B-B14F-4D97-AF65-F5344CB8AC3E}">
        <p14:creationId xmlns:p14="http://schemas.microsoft.com/office/powerpoint/2010/main" val="808260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BC8277D2-CDBF-8246-96DF-DC002AB46F1B}" type="slidenum">
              <a:rPr lang="en-TH" smtClean="0"/>
              <a:t>54</a:t>
            </a:fld>
            <a:endParaRPr lang="en-TH"/>
          </a:p>
        </p:txBody>
      </p:sp>
    </p:spTree>
    <p:extLst>
      <p:ext uri="{BB962C8B-B14F-4D97-AF65-F5344CB8AC3E}">
        <p14:creationId xmlns:p14="http://schemas.microsoft.com/office/powerpoint/2010/main" val="1320996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BC8277D2-CDBF-8246-96DF-DC002AB46F1B}" type="slidenum">
              <a:rPr lang="en-TH" smtClean="0"/>
              <a:t>55</a:t>
            </a:fld>
            <a:endParaRPr lang="en-TH"/>
          </a:p>
        </p:txBody>
      </p:sp>
    </p:spTree>
    <p:extLst>
      <p:ext uri="{BB962C8B-B14F-4D97-AF65-F5344CB8AC3E}">
        <p14:creationId xmlns:p14="http://schemas.microsoft.com/office/powerpoint/2010/main" val="3039139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BC8277D2-CDBF-8246-96DF-DC002AB46F1B}" type="slidenum">
              <a:rPr lang="en-TH" smtClean="0"/>
              <a:t>37</a:t>
            </a:fld>
            <a:endParaRPr lang="en-TH"/>
          </a:p>
        </p:txBody>
      </p:sp>
    </p:spTree>
    <p:extLst>
      <p:ext uri="{BB962C8B-B14F-4D97-AF65-F5344CB8AC3E}">
        <p14:creationId xmlns:p14="http://schemas.microsoft.com/office/powerpoint/2010/main" val="2348431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BC8277D2-CDBF-8246-96DF-DC002AB46F1B}" type="slidenum">
              <a:rPr lang="en-TH" smtClean="0"/>
              <a:t>38</a:t>
            </a:fld>
            <a:endParaRPr lang="en-TH"/>
          </a:p>
        </p:txBody>
      </p:sp>
    </p:spTree>
    <p:extLst>
      <p:ext uri="{BB962C8B-B14F-4D97-AF65-F5344CB8AC3E}">
        <p14:creationId xmlns:p14="http://schemas.microsoft.com/office/powerpoint/2010/main" val="214514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BC8277D2-CDBF-8246-96DF-DC002AB46F1B}" type="slidenum">
              <a:rPr lang="en-TH" smtClean="0"/>
              <a:t>39</a:t>
            </a:fld>
            <a:endParaRPr lang="en-TH"/>
          </a:p>
        </p:txBody>
      </p:sp>
    </p:spTree>
    <p:extLst>
      <p:ext uri="{BB962C8B-B14F-4D97-AF65-F5344CB8AC3E}">
        <p14:creationId xmlns:p14="http://schemas.microsoft.com/office/powerpoint/2010/main" val="1256347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BC8277D2-CDBF-8246-96DF-DC002AB46F1B}" type="slidenum">
              <a:rPr lang="en-TH" smtClean="0"/>
              <a:t>40</a:t>
            </a:fld>
            <a:endParaRPr lang="en-TH"/>
          </a:p>
        </p:txBody>
      </p:sp>
    </p:spTree>
    <p:extLst>
      <p:ext uri="{BB962C8B-B14F-4D97-AF65-F5344CB8AC3E}">
        <p14:creationId xmlns:p14="http://schemas.microsoft.com/office/powerpoint/2010/main" val="94581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BC8277D2-CDBF-8246-96DF-DC002AB46F1B}" type="slidenum">
              <a:rPr lang="en-TH" smtClean="0"/>
              <a:t>41</a:t>
            </a:fld>
            <a:endParaRPr lang="en-TH"/>
          </a:p>
        </p:txBody>
      </p:sp>
    </p:spTree>
    <p:extLst>
      <p:ext uri="{BB962C8B-B14F-4D97-AF65-F5344CB8AC3E}">
        <p14:creationId xmlns:p14="http://schemas.microsoft.com/office/powerpoint/2010/main" val="3914122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BC8277D2-CDBF-8246-96DF-DC002AB46F1B}" type="slidenum">
              <a:rPr lang="en-TH" smtClean="0"/>
              <a:t>42</a:t>
            </a:fld>
            <a:endParaRPr lang="en-TH"/>
          </a:p>
        </p:txBody>
      </p:sp>
    </p:spTree>
    <p:extLst>
      <p:ext uri="{BB962C8B-B14F-4D97-AF65-F5344CB8AC3E}">
        <p14:creationId xmlns:p14="http://schemas.microsoft.com/office/powerpoint/2010/main" val="2405344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BC8277D2-CDBF-8246-96DF-DC002AB46F1B}" type="slidenum">
              <a:rPr lang="en-TH" smtClean="0"/>
              <a:t>43</a:t>
            </a:fld>
            <a:endParaRPr lang="en-TH"/>
          </a:p>
        </p:txBody>
      </p:sp>
    </p:spTree>
    <p:extLst>
      <p:ext uri="{BB962C8B-B14F-4D97-AF65-F5344CB8AC3E}">
        <p14:creationId xmlns:p14="http://schemas.microsoft.com/office/powerpoint/2010/main" val="2513473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BC8277D2-CDBF-8246-96DF-DC002AB46F1B}" type="slidenum">
              <a:rPr lang="en-TH" smtClean="0"/>
              <a:t>45</a:t>
            </a:fld>
            <a:endParaRPr lang="en-TH"/>
          </a:p>
        </p:txBody>
      </p:sp>
    </p:spTree>
    <p:extLst>
      <p:ext uri="{BB962C8B-B14F-4D97-AF65-F5344CB8AC3E}">
        <p14:creationId xmlns:p14="http://schemas.microsoft.com/office/powerpoint/2010/main" val="2216760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7E43963-2BBA-43F0-BFF4-D3E2EA481305}"/>
              </a:ext>
            </a:extLst>
          </p:cNvPr>
          <p:cNvSpPr/>
          <p:nvPr userDrawn="1"/>
        </p:nvSpPr>
        <p:spPr>
          <a:xfrm>
            <a:off x="0" y="0"/>
            <a:ext cx="10668000" cy="6858000"/>
          </a:xfrm>
          <a:prstGeom prst="rect">
            <a:avLst/>
          </a:prstGeom>
          <a:solidFill>
            <a:srgbClr val="1B43BD"/>
          </a:solidFill>
          <a:ln>
            <a:solidFill>
              <a:srgbClr val="1B43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p>
        </p:txBody>
      </p:sp>
      <p:sp>
        <p:nvSpPr>
          <p:cNvPr id="11" name="Right Triangle 10">
            <a:extLst>
              <a:ext uri="{FF2B5EF4-FFF2-40B4-BE49-F238E27FC236}">
                <a16:creationId xmlns:a16="http://schemas.microsoft.com/office/drawing/2014/main" id="{37384781-0DF4-4CED-9333-B95E069CDA2D}"/>
              </a:ext>
            </a:extLst>
          </p:cNvPr>
          <p:cNvSpPr/>
          <p:nvPr userDrawn="1"/>
        </p:nvSpPr>
        <p:spPr>
          <a:xfrm rot="16200000">
            <a:off x="8375833" y="3119768"/>
            <a:ext cx="2898319" cy="4734018"/>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p>
        </p:txBody>
      </p:sp>
      <p:sp>
        <p:nvSpPr>
          <p:cNvPr id="2" name="Title 1">
            <a:extLst>
              <a:ext uri="{FF2B5EF4-FFF2-40B4-BE49-F238E27FC236}">
                <a16:creationId xmlns:a16="http://schemas.microsoft.com/office/drawing/2014/main" id="{A2CFF8E3-F7CD-483B-84AE-E2BDB6A16333}"/>
              </a:ext>
            </a:extLst>
          </p:cNvPr>
          <p:cNvSpPr>
            <a:spLocks noGrp="1"/>
          </p:cNvSpPr>
          <p:nvPr>
            <p:ph type="ctrTitle"/>
          </p:nvPr>
        </p:nvSpPr>
        <p:spPr>
          <a:xfrm>
            <a:off x="762000" y="3888417"/>
            <a:ext cx="9144000" cy="2079275"/>
          </a:xfrm>
        </p:spPr>
        <p:txBody>
          <a:bodyPr anchor="b">
            <a:noAutofit/>
          </a:bodyPr>
          <a:lstStyle>
            <a:lvl1pPr algn="l">
              <a:defRPr sz="7200">
                <a:solidFill>
                  <a:schemeClr val="bg1"/>
                </a:solidFill>
                <a:latin typeface="Sukhumvit Set" panose="02000506000000020004" pitchFamily="2" charset="-34"/>
                <a:cs typeface="Sukhumvit Set" panose="02000506000000020004" pitchFamily="2" charset="-34"/>
              </a:defRPr>
            </a:lvl1pPr>
          </a:lstStyle>
          <a:p>
            <a:r>
              <a:rPr lang="en-US" dirty="0"/>
              <a:t>Click to edit Master title style</a:t>
            </a:r>
            <a:endParaRPr lang="th-TH" dirty="0"/>
          </a:p>
        </p:txBody>
      </p:sp>
      <p:sp>
        <p:nvSpPr>
          <p:cNvPr id="4" name="Date Placeholder 3">
            <a:extLst>
              <a:ext uri="{FF2B5EF4-FFF2-40B4-BE49-F238E27FC236}">
                <a16:creationId xmlns:a16="http://schemas.microsoft.com/office/drawing/2014/main" id="{2DB5C26F-44BE-4728-AD05-10DF8BAF47FC}"/>
              </a:ext>
            </a:extLst>
          </p:cNvPr>
          <p:cNvSpPr>
            <a:spLocks noGrp="1"/>
          </p:cNvSpPr>
          <p:nvPr>
            <p:ph type="dt" sz="half" idx="10"/>
          </p:nvPr>
        </p:nvSpPr>
        <p:spPr/>
        <p:txBody>
          <a:bodyPr/>
          <a:lstStyle/>
          <a:p>
            <a:fld id="{4DBC7FB5-2245-4D5F-836A-A95AD139222E}" type="datetime1">
              <a:rPr lang="th-TH" smtClean="0"/>
              <a:t>27/08/65</a:t>
            </a:fld>
            <a:endParaRPr lang="th-TH"/>
          </a:p>
        </p:txBody>
      </p:sp>
      <p:sp>
        <p:nvSpPr>
          <p:cNvPr id="5" name="Footer Placeholder 4">
            <a:extLst>
              <a:ext uri="{FF2B5EF4-FFF2-40B4-BE49-F238E27FC236}">
                <a16:creationId xmlns:a16="http://schemas.microsoft.com/office/drawing/2014/main" id="{D77BF8BB-7711-449E-9663-0A368875EE86}"/>
              </a:ext>
            </a:extLst>
          </p:cNvPr>
          <p:cNvSpPr>
            <a:spLocks noGrp="1"/>
          </p:cNvSpPr>
          <p:nvPr>
            <p:ph type="ftr" sz="quarter" idx="11"/>
          </p:nvPr>
        </p:nvSpPr>
        <p:spPr/>
        <p:txBody>
          <a:bodyPr/>
          <a:lstStyle/>
          <a:p>
            <a:endParaRPr lang="th-TH" dirty="0"/>
          </a:p>
        </p:txBody>
      </p:sp>
      <p:sp>
        <p:nvSpPr>
          <p:cNvPr id="6" name="Slide Number Placeholder 5">
            <a:extLst>
              <a:ext uri="{FF2B5EF4-FFF2-40B4-BE49-F238E27FC236}">
                <a16:creationId xmlns:a16="http://schemas.microsoft.com/office/drawing/2014/main" id="{4286481D-F3FF-4ECD-94C6-E941581FA4EF}"/>
              </a:ext>
            </a:extLst>
          </p:cNvPr>
          <p:cNvSpPr>
            <a:spLocks noGrp="1"/>
          </p:cNvSpPr>
          <p:nvPr>
            <p:ph type="sldNum" sz="quarter" idx="12"/>
          </p:nvPr>
        </p:nvSpPr>
        <p:spPr>
          <a:xfrm>
            <a:off x="9178771" y="6356350"/>
            <a:ext cx="2743200" cy="365125"/>
          </a:xfrm>
        </p:spPr>
        <p:txBody>
          <a:bodyPr/>
          <a:lstStyle>
            <a:lvl1pPr>
              <a:defRPr sz="2000">
                <a:latin typeface="Sukhumvit Set" panose="02000506000000020004" pitchFamily="2" charset="-34"/>
                <a:cs typeface="Sukhumvit Set" panose="02000506000000020004" pitchFamily="2" charset="-34"/>
              </a:defRPr>
            </a:lvl1pPr>
          </a:lstStyle>
          <a:p>
            <a:fld id="{650133A6-274A-408E-8BDC-CE3D72916DDD}" type="slidenum">
              <a:rPr lang="th-TH" smtClean="0"/>
              <a:pPr/>
              <a:t>‹#›</a:t>
            </a:fld>
            <a:endParaRPr lang="th-TH" dirty="0"/>
          </a:p>
        </p:txBody>
      </p:sp>
      <p:sp>
        <p:nvSpPr>
          <p:cNvPr id="10" name="Right Triangle 9">
            <a:extLst>
              <a:ext uri="{FF2B5EF4-FFF2-40B4-BE49-F238E27FC236}">
                <a16:creationId xmlns:a16="http://schemas.microsoft.com/office/drawing/2014/main" id="{DB956DA0-96D3-4FB4-BDE7-DEDBBEC491F1}"/>
              </a:ext>
            </a:extLst>
          </p:cNvPr>
          <p:cNvSpPr/>
          <p:nvPr userDrawn="1"/>
        </p:nvSpPr>
        <p:spPr>
          <a:xfrm flipH="1" flipV="1">
            <a:off x="5521910" y="0"/>
            <a:ext cx="6670089" cy="6356350"/>
          </a:xfrm>
          <a:prstGeom prst="rtTriangle">
            <a:avLst/>
          </a:prstGeom>
          <a:solidFill>
            <a:srgbClr val="F3D7D6"/>
          </a:solidFill>
          <a:ln>
            <a:solidFill>
              <a:srgbClr val="F3D7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Title 1">
            <a:extLst>
              <a:ext uri="{FF2B5EF4-FFF2-40B4-BE49-F238E27FC236}">
                <a16:creationId xmlns:a16="http://schemas.microsoft.com/office/drawing/2014/main" id="{AB16393F-70A2-473B-BAEA-FFCFC68C28D9}"/>
              </a:ext>
            </a:extLst>
          </p:cNvPr>
          <p:cNvSpPr txBox="1">
            <a:spLocks/>
          </p:cNvSpPr>
          <p:nvPr userDrawn="1"/>
        </p:nvSpPr>
        <p:spPr>
          <a:xfrm>
            <a:off x="760892" y="579588"/>
            <a:ext cx="6066037" cy="103614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7200" kern="1200">
                <a:solidFill>
                  <a:schemeClr val="bg1"/>
                </a:solidFill>
                <a:latin typeface="Sukhumvit Set" panose="02000506000000020004" pitchFamily="2" charset="-34"/>
                <a:ea typeface="+mj-ea"/>
                <a:cs typeface="Sukhumvit Set" panose="02000506000000020004" pitchFamily="2" charset="-34"/>
              </a:defRPr>
            </a:lvl1pPr>
          </a:lstStyle>
          <a:p>
            <a:r>
              <a:rPr lang="en-US" sz="2800" dirty="0"/>
              <a:t>APPLIED STATISTICAL MODELING </a:t>
            </a:r>
          </a:p>
          <a:p>
            <a:r>
              <a:rPr lang="en-US" sz="2800" dirty="0"/>
              <a:t>AND DATA ANALYTICS</a:t>
            </a:r>
            <a:endParaRPr lang="th-TH" sz="2800" dirty="0"/>
          </a:p>
        </p:txBody>
      </p:sp>
      <p:sp>
        <p:nvSpPr>
          <p:cNvPr id="15" name="Rectangle 14">
            <a:extLst>
              <a:ext uri="{FF2B5EF4-FFF2-40B4-BE49-F238E27FC236}">
                <a16:creationId xmlns:a16="http://schemas.microsoft.com/office/drawing/2014/main" id="{A3188DC3-48AF-4FAD-8E71-6591D5938956}"/>
              </a:ext>
            </a:extLst>
          </p:cNvPr>
          <p:cNvSpPr/>
          <p:nvPr userDrawn="1"/>
        </p:nvSpPr>
        <p:spPr>
          <a:xfrm>
            <a:off x="760892" y="3535967"/>
            <a:ext cx="8196677" cy="95000"/>
          </a:xfrm>
          <a:prstGeom prst="rect">
            <a:avLst/>
          </a:prstGeom>
          <a:solidFill>
            <a:srgbClr val="F3D7D6"/>
          </a:solidFill>
          <a:ln>
            <a:solidFill>
              <a:srgbClr val="F3D7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Rectangle 15">
            <a:extLst>
              <a:ext uri="{FF2B5EF4-FFF2-40B4-BE49-F238E27FC236}">
                <a16:creationId xmlns:a16="http://schemas.microsoft.com/office/drawing/2014/main" id="{99287697-EB98-4CBC-841C-272AEA6EF84D}"/>
              </a:ext>
            </a:extLst>
          </p:cNvPr>
          <p:cNvSpPr/>
          <p:nvPr userDrawn="1"/>
        </p:nvSpPr>
        <p:spPr>
          <a:xfrm>
            <a:off x="760893" y="6162484"/>
            <a:ext cx="7628506" cy="115927"/>
          </a:xfrm>
          <a:prstGeom prst="rect">
            <a:avLst/>
          </a:prstGeom>
          <a:solidFill>
            <a:srgbClr val="F3D7D6"/>
          </a:solidFill>
          <a:ln>
            <a:solidFill>
              <a:srgbClr val="F3D7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2493791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2B23DE-968B-4C2E-B685-D5C59C0D51CC}"/>
              </a:ext>
            </a:extLst>
          </p:cNvPr>
          <p:cNvSpPr>
            <a:spLocks noGrp="1"/>
          </p:cNvSpPr>
          <p:nvPr>
            <p:ph type="dt" sz="half" idx="10"/>
          </p:nvPr>
        </p:nvSpPr>
        <p:spPr/>
        <p:txBody>
          <a:bodyPr/>
          <a:lstStyle/>
          <a:p>
            <a:fld id="{F356AAAB-722A-4F63-9CB4-A5F9D4F759A1}" type="datetime1">
              <a:rPr lang="th-TH" smtClean="0"/>
              <a:t>27/08/65</a:t>
            </a:fld>
            <a:endParaRPr lang="th-TH"/>
          </a:p>
        </p:txBody>
      </p:sp>
      <p:sp>
        <p:nvSpPr>
          <p:cNvPr id="3" name="Footer Placeholder 2">
            <a:extLst>
              <a:ext uri="{FF2B5EF4-FFF2-40B4-BE49-F238E27FC236}">
                <a16:creationId xmlns:a16="http://schemas.microsoft.com/office/drawing/2014/main" id="{9C56A9BD-CB47-4E73-86CB-E18F73FD3D37}"/>
              </a:ext>
            </a:extLst>
          </p:cNvPr>
          <p:cNvSpPr>
            <a:spLocks noGrp="1"/>
          </p:cNvSpPr>
          <p:nvPr>
            <p:ph type="ftr" sz="quarter" idx="11"/>
          </p:nvPr>
        </p:nvSpPr>
        <p:spPr/>
        <p:txBody>
          <a:bodyPr/>
          <a:lstStyle/>
          <a:p>
            <a:endParaRPr lang="th-TH"/>
          </a:p>
        </p:txBody>
      </p:sp>
      <p:sp>
        <p:nvSpPr>
          <p:cNvPr id="4" name="Slide Number Placeholder 3">
            <a:extLst>
              <a:ext uri="{FF2B5EF4-FFF2-40B4-BE49-F238E27FC236}">
                <a16:creationId xmlns:a16="http://schemas.microsoft.com/office/drawing/2014/main" id="{6BCEAFDD-AF2E-447B-AED0-1848A918B82E}"/>
              </a:ext>
            </a:extLst>
          </p:cNvPr>
          <p:cNvSpPr>
            <a:spLocks noGrp="1"/>
          </p:cNvSpPr>
          <p:nvPr>
            <p:ph type="sldNum" sz="quarter" idx="12"/>
          </p:nvPr>
        </p:nvSpPr>
        <p:spPr/>
        <p:txBody>
          <a:bodyPr/>
          <a:lstStyle/>
          <a:p>
            <a:fld id="{650133A6-274A-408E-8BDC-CE3D72916DDD}" type="slidenum">
              <a:rPr lang="th-TH" smtClean="0"/>
              <a:t>‹#›</a:t>
            </a:fld>
            <a:endParaRPr lang="th-TH"/>
          </a:p>
        </p:txBody>
      </p:sp>
    </p:spTree>
    <p:extLst>
      <p:ext uri="{BB962C8B-B14F-4D97-AF65-F5344CB8AC3E}">
        <p14:creationId xmlns:p14="http://schemas.microsoft.com/office/powerpoint/2010/main" val="1462465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9" name="Image" descr="Image">
            <a:extLst>
              <a:ext uri="{FF2B5EF4-FFF2-40B4-BE49-F238E27FC236}">
                <a16:creationId xmlns:a16="http://schemas.microsoft.com/office/drawing/2014/main" id="{49A7517A-B4FD-3B48-93D1-0A388EAF9CBF}"/>
              </a:ext>
            </a:extLst>
          </p:cNvPr>
          <p:cNvPicPr>
            <a:picLocks noChangeAspect="1"/>
          </p:cNvPicPr>
          <p:nvPr userDrawn="1"/>
        </p:nvPicPr>
        <p:blipFill>
          <a:blip r:embed="rId2"/>
          <a:srcRect l="857" t="45954" r="857" b="45953"/>
          <a:stretch>
            <a:fillRect/>
          </a:stretch>
        </p:blipFill>
        <p:spPr>
          <a:xfrm>
            <a:off x="1" y="6296353"/>
            <a:ext cx="12192000" cy="567790"/>
          </a:xfrm>
          <a:custGeom>
            <a:avLst/>
            <a:gdLst/>
            <a:ahLst/>
            <a:cxnLst>
              <a:cxn ang="0">
                <a:pos x="wd2" y="hd2"/>
              </a:cxn>
              <a:cxn ang="5400000">
                <a:pos x="wd2" y="hd2"/>
              </a:cxn>
              <a:cxn ang="10800000">
                <a:pos x="wd2" y="hd2"/>
              </a:cxn>
              <a:cxn ang="16200000">
                <a:pos x="wd2" y="hd2"/>
              </a:cxn>
            </a:cxnLst>
            <a:rect l="0" t="0" r="r" b="b"/>
            <a:pathLst>
              <a:path w="21584" h="21509" extrusionOk="0">
                <a:moveTo>
                  <a:pt x="20158" y="0"/>
                </a:moveTo>
                <a:cubicBezTo>
                  <a:pt x="20116" y="384"/>
                  <a:pt x="20071" y="711"/>
                  <a:pt x="20027" y="476"/>
                </a:cubicBezTo>
                <a:cubicBezTo>
                  <a:pt x="20006" y="539"/>
                  <a:pt x="20042" y="819"/>
                  <a:pt x="20034" y="1095"/>
                </a:cubicBezTo>
                <a:cubicBezTo>
                  <a:pt x="20030" y="864"/>
                  <a:pt x="19992" y="597"/>
                  <a:pt x="19999" y="1178"/>
                </a:cubicBezTo>
                <a:cubicBezTo>
                  <a:pt x="19979" y="1197"/>
                  <a:pt x="19991" y="815"/>
                  <a:pt x="19975" y="785"/>
                </a:cubicBezTo>
                <a:cubicBezTo>
                  <a:pt x="19960" y="782"/>
                  <a:pt x="19931" y="1553"/>
                  <a:pt x="19924" y="861"/>
                </a:cubicBezTo>
                <a:cubicBezTo>
                  <a:pt x="19908" y="865"/>
                  <a:pt x="19917" y="1266"/>
                  <a:pt x="19905" y="1329"/>
                </a:cubicBezTo>
                <a:cubicBezTo>
                  <a:pt x="19876" y="1250"/>
                  <a:pt x="19920" y="672"/>
                  <a:pt x="19899" y="710"/>
                </a:cubicBezTo>
                <a:cubicBezTo>
                  <a:pt x="19864" y="641"/>
                  <a:pt x="19893" y="965"/>
                  <a:pt x="19888" y="1193"/>
                </a:cubicBezTo>
                <a:cubicBezTo>
                  <a:pt x="19881" y="710"/>
                  <a:pt x="19815" y="1279"/>
                  <a:pt x="19838" y="778"/>
                </a:cubicBezTo>
                <a:cubicBezTo>
                  <a:pt x="19810" y="900"/>
                  <a:pt x="19791" y="1222"/>
                  <a:pt x="19760" y="944"/>
                </a:cubicBezTo>
                <a:cubicBezTo>
                  <a:pt x="19780" y="1207"/>
                  <a:pt x="19768" y="1148"/>
                  <a:pt x="19775" y="1571"/>
                </a:cubicBezTo>
                <a:cubicBezTo>
                  <a:pt x="19745" y="1413"/>
                  <a:pt x="19733" y="1784"/>
                  <a:pt x="19698" y="1367"/>
                </a:cubicBezTo>
                <a:cubicBezTo>
                  <a:pt x="19683" y="1594"/>
                  <a:pt x="19699" y="1529"/>
                  <a:pt x="19697" y="1858"/>
                </a:cubicBezTo>
                <a:cubicBezTo>
                  <a:pt x="19659" y="2077"/>
                  <a:pt x="19540" y="1151"/>
                  <a:pt x="19534" y="1813"/>
                </a:cubicBezTo>
                <a:cubicBezTo>
                  <a:pt x="19494" y="1951"/>
                  <a:pt x="19439" y="1369"/>
                  <a:pt x="19405" y="1813"/>
                </a:cubicBezTo>
                <a:cubicBezTo>
                  <a:pt x="19377" y="1285"/>
                  <a:pt x="19331" y="1844"/>
                  <a:pt x="19286" y="1458"/>
                </a:cubicBezTo>
                <a:cubicBezTo>
                  <a:pt x="19284" y="1663"/>
                  <a:pt x="19300" y="1778"/>
                  <a:pt x="19285" y="1813"/>
                </a:cubicBezTo>
                <a:cubicBezTo>
                  <a:pt x="19255" y="1769"/>
                  <a:pt x="19283" y="1638"/>
                  <a:pt x="19270" y="1314"/>
                </a:cubicBezTo>
                <a:cubicBezTo>
                  <a:pt x="19207" y="1449"/>
                  <a:pt x="19257" y="1139"/>
                  <a:pt x="19193" y="1125"/>
                </a:cubicBezTo>
                <a:cubicBezTo>
                  <a:pt x="19194" y="1269"/>
                  <a:pt x="19208" y="1234"/>
                  <a:pt x="19218" y="1261"/>
                </a:cubicBezTo>
                <a:cubicBezTo>
                  <a:pt x="19147" y="1446"/>
                  <a:pt x="19144" y="1181"/>
                  <a:pt x="19099" y="1027"/>
                </a:cubicBezTo>
                <a:cubicBezTo>
                  <a:pt x="19080" y="988"/>
                  <a:pt x="19094" y="1452"/>
                  <a:pt x="19088" y="1624"/>
                </a:cubicBezTo>
                <a:cubicBezTo>
                  <a:pt x="19071" y="1780"/>
                  <a:pt x="18971" y="1336"/>
                  <a:pt x="19002" y="1782"/>
                </a:cubicBezTo>
                <a:cubicBezTo>
                  <a:pt x="18983" y="2144"/>
                  <a:pt x="18915" y="1047"/>
                  <a:pt x="18907" y="1941"/>
                </a:cubicBezTo>
                <a:cubicBezTo>
                  <a:pt x="18888" y="1494"/>
                  <a:pt x="18847" y="1788"/>
                  <a:pt x="18868" y="2137"/>
                </a:cubicBezTo>
                <a:cubicBezTo>
                  <a:pt x="18840" y="1883"/>
                  <a:pt x="18769" y="1625"/>
                  <a:pt x="18710" y="1873"/>
                </a:cubicBezTo>
                <a:cubicBezTo>
                  <a:pt x="18715" y="2000"/>
                  <a:pt x="18729" y="2014"/>
                  <a:pt x="18725" y="2251"/>
                </a:cubicBezTo>
                <a:cubicBezTo>
                  <a:pt x="18706" y="2494"/>
                  <a:pt x="18678" y="2264"/>
                  <a:pt x="18666" y="2069"/>
                </a:cubicBezTo>
                <a:cubicBezTo>
                  <a:pt x="18654" y="2452"/>
                  <a:pt x="18694" y="2186"/>
                  <a:pt x="18682" y="2568"/>
                </a:cubicBezTo>
                <a:cubicBezTo>
                  <a:pt x="18650" y="2562"/>
                  <a:pt x="18605" y="2367"/>
                  <a:pt x="18604" y="2855"/>
                </a:cubicBezTo>
                <a:cubicBezTo>
                  <a:pt x="18579" y="2601"/>
                  <a:pt x="18592" y="2325"/>
                  <a:pt x="18563" y="2334"/>
                </a:cubicBezTo>
                <a:cubicBezTo>
                  <a:pt x="18542" y="2385"/>
                  <a:pt x="18590" y="2593"/>
                  <a:pt x="18561" y="2817"/>
                </a:cubicBezTo>
                <a:cubicBezTo>
                  <a:pt x="18542" y="2007"/>
                  <a:pt x="18425" y="2597"/>
                  <a:pt x="18371" y="2998"/>
                </a:cubicBezTo>
                <a:cubicBezTo>
                  <a:pt x="18409" y="3645"/>
                  <a:pt x="18313" y="3570"/>
                  <a:pt x="18265" y="3625"/>
                </a:cubicBezTo>
                <a:cubicBezTo>
                  <a:pt x="18269" y="3736"/>
                  <a:pt x="18273" y="3854"/>
                  <a:pt x="18282" y="3889"/>
                </a:cubicBezTo>
                <a:cubicBezTo>
                  <a:pt x="18260" y="3835"/>
                  <a:pt x="18227" y="3928"/>
                  <a:pt x="18214" y="3580"/>
                </a:cubicBezTo>
                <a:cubicBezTo>
                  <a:pt x="18184" y="3584"/>
                  <a:pt x="18228" y="4131"/>
                  <a:pt x="18204" y="4056"/>
                </a:cubicBezTo>
                <a:cubicBezTo>
                  <a:pt x="18184" y="3647"/>
                  <a:pt x="18129" y="3282"/>
                  <a:pt x="18139" y="3134"/>
                </a:cubicBezTo>
                <a:cubicBezTo>
                  <a:pt x="18113" y="3064"/>
                  <a:pt x="18120" y="3512"/>
                  <a:pt x="18111" y="3716"/>
                </a:cubicBezTo>
                <a:cubicBezTo>
                  <a:pt x="18057" y="3064"/>
                  <a:pt x="17958" y="4255"/>
                  <a:pt x="17940" y="3678"/>
                </a:cubicBezTo>
                <a:cubicBezTo>
                  <a:pt x="17927" y="3768"/>
                  <a:pt x="17926" y="4047"/>
                  <a:pt x="17921" y="4259"/>
                </a:cubicBezTo>
                <a:cubicBezTo>
                  <a:pt x="17884" y="4289"/>
                  <a:pt x="17873" y="4009"/>
                  <a:pt x="17844" y="3950"/>
                </a:cubicBezTo>
                <a:cubicBezTo>
                  <a:pt x="17798" y="4736"/>
                  <a:pt x="17710" y="4002"/>
                  <a:pt x="17670" y="4501"/>
                </a:cubicBezTo>
                <a:cubicBezTo>
                  <a:pt x="17688" y="4768"/>
                  <a:pt x="17713" y="4944"/>
                  <a:pt x="17711" y="5151"/>
                </a:cubicBezTo>
                <a:cubicBezTo>
                  <a:pt x="17696" y="5478"/>
                  <a:pt x="17680" y="4863"/>
                  <a:pt x="17660" y="4864"/>
                </a:cubicBezTo>
                <a:cubicBezTo>
                  <a:pt x="17664" y="5016"/>
                  <a:pt x="17671" y="5120"/>
                  <a:pt x="17685" y="5128"/>
                </a:cubicBezTo>
                <a:cubicBezTo>
                  <a:pt x="17666" y="5291"/>
                  <a:pt x="17637" y="5293"/>
                  <a:pt x="17608" y="5302"/>
                </a:cubicBezTo>
                <a:cubicBezTo>
                  <a:pt x="17608" y="4989"/>
                  <a:pt x="17569" y="5093"/>
                  <a:pt x="17593" y="4803"/>
                </a:cubicBezTo>
                <a:cubicBezTo>
                  <a:pt x="17578" y="4845"/>
                  <a:pt x="17512" y="4763"/>
                  <a:pt x="17548" y="4992"/>
                </a:cubicBezTo>
                <a:cubicBezTo>
                  <a:pt x="17540" y="5265"/>
                  <a:pt x="17509" y="4895"/>
                  <a:pt x="17507" y="4713"/>
                </a:cubicBezTo>
                <a:cubicBezTo>
                  <a:pt x="17495" y="4781"/>
                  <a:pt x="17490" y="4956"/>
                  <a:pt x="17488" y="5181"/>
                </a:cubicBezTo>
                <a:cubicBezTo>
                  <a:pt x="17460" y="4884"/>
                  <a:pt x="17434" y="5359"/>
                  <a:pt x="17411" y="5105"/>
                </a:cubicBezTo>
                <a:cubicBezTo>
                  <a:pt x="17400" y="5057"/>
                  <a:pt x="17380" y="5425"/>
                  <a:pt x="17401" y="5460"/>
                </a:cubicBezTo>
                <a:cubicBezTo>
                  <a:pt x="17388" y="5725"/>
                  <a:pt x="17373" y="5057"/>
                  <a:pt x="17360" y="4939"/>
                </a:cubicBezTo>
                <a:cubicBezTo>
                  <a:pt x="17333" y="4936"/>
                  <a:pt x="17335" y="5386"/>
                  <a:pt x="17299" y="5234"/>
                </a:cubicBezTo>
                <a:cubicBezTo>
                  <a:pt x="17299" y="5352"/>
                  <a:pt x="17309" y="5343"/>
                  <a:pt x="17315" y="5377"/>
                </a:cubicBezTo>
                <a:cubicBezTo>
                  <a:pt x="17286" y="5334"/>
                  <a:pt x="17251" y="5883"/>
                  <a:pt x="17230" y="5173"/>
                </a:cubicBezTo>
                <a:cubicBezTo>
                  <a:pt x="17203" y="5336"/>
                  <a:pt x="17240" y="5663"/>
                  <a:pt x="17202" y="6004"/>
                </a:cubicBezTo>
                <a:cubicBezTo>
                  <a:pt x="17232" y="5975"/>
                  <a:pt x="17231" y="5878"/>
                  <a:pt x="17253" y="6042"/>
                </a:cubicBezTo>
                <a:cubicBezTo>
                  <a:pt x="17176" y="6343"/>
                  <a:pt x="17120" y="5213"/>
                  <a:pt x="17068" y="5143"/>
                </a:cubicBezTo>
                <a:cubicBezTo>
                  <a:pt x="17054" y="5157"/>
                  <a:pt x="17065" y="5397"/>
                  <a:pt x="17079" y="5491"/>
                </a:cubicBezTo>
                <a:cubicBezTo>
                  <a:pt x="17030" y="5321"/>
                  <a:pt x="16934" y="4666"/>
                  <a:pt x="16946" y="5498"/>
                </a:cubicBezTo>
                <a:cubicBezTo>
                  <a:pt x="16882" y="5078"/>
                  <a:pt x="16838" y="5624"/>
                  <a:pt x="16759" y="4962"/>
                </a:cubicBezTo>
                <a:cubicBezTo>
                  <a:pt x="16764" y="5319"/>
                  <a:pt x="16712" y="4955"/>
                  <a:pt x="16690" y="5128"/>
                </a:cubicBezTo>
                <a:cubicBezTo>
                  <a:pt x="16725" y="5393"/>
                  <a:pt x="16701" y="5452"/>
                  <a:pt x="16688" y="5861"/>
                </a:cubicBezTo>
                <a:cubicBezTo>
                  <a:pt x="16688" y="5433"/>
                  <a:pt x="16631" y="5822"/>
                  <a:pt x="16602" y="5778"/>
                </a:cubicBezTo>
                <a:cubicBezTo>
                  <a:pt x="16532" y="5670"/>
                  <a:pt x="16454" y="5163"/>
                  <a:pt x="16397" y="5332"/>
                </a:cubicBezTo>
                <a:cubicBezTo>
                  <a:pt x="16385" y="5442"/>
                  <a:pt x="16401" y="5536"/>
                  <a:pt x="16379" y="5679"/>
                </a:cubicBezTo>
                <a:cubicBezTo>
                  <a:pt x="16302" y="4959"/>
                  <a:pt x="16250" y="5876"/>
                  <a:pt x="16198" y="5989"/>
                </a:cubicBezTo>
                <a:cubicBezTo>
                  <a:pt x="16203" y="5977"/>
                  <a:pt x="16184" y="5564"/>
                  <a:pt x="16147" y="5823"/>
                </a:cubicBezTo>
                <a:cubicBezTo>
                  <a:pt x="16082" y="6294"/>
                  <a:pt x="15958" y="5958"/>
                  <a:pt x="15856" y="5664"/>
                </a:cubicBezTo>
                <a:cubicBezTo>
                  <a:pt x="15827" y="5631"/>
                  <a:pt x="15789" y="6130"/>
                  <a:pt x="15761" y="5694"/>
                </a:cubicBezTo>
                <a:cubicBezTo>
                  <a:pt x="15770" y="6081"/>
                  <a:pt x="15722" y="5676"/>
                  <a:pt x="15735" y="5906"/>
                </a:cubicBezTo>
                <a:cubicBezTo>
                  <a:pt x="15710" y="6003"/>
                  <a:pt x="15657" y="5338"/>
                  <a:pt x="15649" y="5951"/>
                </a:cubicBezTo>
                <a:cubicBezTo>
                  <a:pt x="15630" y="5207"/>
                  <a:pt x="15584" y="5655"/>
                  <a:pt x="15548" y="5483"/>
                </a:cubicBezTo>
                <a:cubicBezTo>
                  <a:pt x="15586" y="5665"/>
                  <a:pt x="15515" y="5937"/>
                  <a:pt x="15571" y="5989"/>
                </a:cubicBezTo>
                <a:cubicBezTo>
                  <a:pt x="15512" y="5928"/>
                  <a:pt x="15416" y="5494"/>
                  <a:pt x="15352" y="5158"/>
                </a:cubicBezTo>
                <a:cubicBezTo>
                  <a:pt x="15326" y="5471"/>
                  <a:pt x="15290" y="5584"/>
                  <a:pt x="15288" y="5959"/>
                </a:cubicBezTo>
                <a:cubicBezTo>
                  <a:pt x="15271" y="5909"/>
                  <a:pt x="15289" y="5421"/>
                  <a:pt x="15274" y="5332"/>
                </a:cubicBezTo>
                <a:cubicBezTo>
                  <a:pt x="15252" y="5169"/>
                  <a:pt x="15236" y="5675"/>
                  <a:pt x="15240" y="5181"/>
                </a:cubicBezTo>
                <a:cubicBezTo>
                  <a:pt x="15231" y="5340"/>
                  <a:pt x="15193" y="5566"/>
                  <a:pt x="15238" y="5543"/>
                </a:cubicBezTo>
                <a:cubicBezTo>
                  <a:pt x="15212" y="5877"/>
                  <a:pt x="15165" y="5372"/>
                  <a:pt x="15144" y="5574"/>
                </a:cubicBezTo>
                <a:cubicBezTo>
                  <a:pt x="15140" y="5778"/>
                  <a:pt x="15150" y="5806"/>
                  <a:pt x="15161" y="5830"/>
                </a:cubicBezTo>
                <a:cubicBezTo>
                  <a:pt x="15082" y="5534"/>
                  <a:pt x="15036" y="6405"/>
                  <a:pt x="14902" y="6064"/>
                </a:cubicBezTo>
                <a:cubicBezTo>
                  <a:pt x="14889" y="6030"/>
                  <a:pt x="14910" y="5850"/>
                  <a:pt x="14894" y="5823"/>
                </a:cubicBezTo>
                <a:cubicBezTo>
                  <a:pt x="14861" y="5632"/>
                  <a:pt x="14876" y="6201"/>
                  <a:pt x="14842" y="6012"/>
                </a:cubicBezTo>
                <a:cubicBezTo>
                  <a:pt x="14848" y="6371"/>
                  <a:pt x="14855" y="6157"/>
                  <a:pt x="14876" y="6163"/>
                </a:cubicBezTo>
                <a:cubicBezTo>
                  <a:pt x="14848" y="6886"/>
                  <a:pt x="14772" y="5966"/>
                  <a:pt x="14723" y="5891"/>
                </a:cubicBezTo>
                <a:cubicBezTo>
                  <a:pt x="14685" y="6080"/>
                  <a:pt x="14697" y="6270"/>
                  <a:pt x="14677" y="6699"/>
                </a:cubicBezTo>
                <a:cubicBezTo>
                  <a:pt x="14606" y="6753"/>
                  <a:pt x="14520" y="6426"/>
                  <a:pt x="14422" y="6087"/>
                </a:cubicBezTo>
                <a:cubicBezTo>
                  <a:pt x="14412" y="6054"/>
                  <a:pt x="14392" y="6194"/>
                  <a:pt x="14386" y="6170"/>
                </a:cubicBezTo>
                <a:cubicBezTo>
                  <a:pt x="14362" y="6069"/>
                  <a:pt x="14334" y="5696"/>
                  <a:pt x="14370" y="6163"/>
                </a:cubicBezTo>
                <a:cubicBezTo>
                  <a:pt x="14331" y="5869"/>
                  <a:pt x="14258" y="5578"/>
                  <a:pt x="14202" y="5022"/>
                </a:cubicBezTo>
                <a:cubicBezTo>
                  <a:pt x="14170" y="5112"/>
                  <a:pt x="14153" y="5428"/>
                  <a:pt x="14115" y="5430"/>
                </a:cubicBezTo>
                <a:cubicBezTo>
                  <a:pt x="14145" y="5275"/>
                  <a:pt x="14094" y="6142"/>
                  <a:pt x="14095" y="6125"/>
                </a:cubicBezTo>
                <a:cubicBezTo>
                  <a:pt x="14090" y="6184"/>
                  <a:pt x="14070" y="6108"/>
                  <a:pt x="14070" y="6110"/>
                </a:cubicBezTo>
                <a:cubicBezTo>
                  <a:pt x="14065" y="6151"/>
                  <a:pt x="14062" y="6184"/>
                  <a:pt x="14060" y="6216"/>
                </a:cubicBezTo>
                <a:cubicBezTo>
                  <a:pt x="14059" y="6181"/>
                  <a:pt x="14057" y="6137"/>
                  <a:pt x="14052" y="6087"/>
                </a:cubicBezTo>
                <a:cubicBezTo>
                  <a:pt x="14038" y="5919"/>
                  <a:pt x="13968" y="6294"/>
                  <a:pt x="13999" y="6533"/>
                </a:cubicBezTo>
                <a:cubicBezTo>
                  <a:pt x="13890" y="6150"/>
                  <a:pt x="13824" y="6369"/>
                  <a:pt x="13711" y="5642"/>
                </a:cubicBezTo>
                <a:cubicBezTo>
                  <a:pt x="13706" y="5812"/>
                  <a:pt x="13743" y="5967"/>
                  <a:pt x="13718" y="6012"/>
                </a:cubicBezTo>
                <a:cubicBezTo>
                  <a:pt x="13659" y="4958"/>
                  <a:pt x="13568" y="6416"/>
                  <a:pt x="13505" y="5551"/>
                </a:cubicBezTo>
                <a:cubicBezTo>
                  <a:pt x="13495" y="5560"/>
                  <a:pt x="13497" y="5771"/>
                  <a:pt x="13495" y="5913"/>
                </a:cubicBezTo>
                <a:cubicBezTo>
                  <a:pt x="13480" y="5395"/>
                  <a:pt x="13459" y="5662"/>
                  <a:pt x="13420" y="5468"/>
                </a:cubicBezTo>
                <a:cubicBezTo>
                  <a:pt x="13402" y="5489"/>
                  <a:pt x="13431" y="5867"/>
                  <a:pt x="13435" y="5981"/>
                </a:cubicBezTo>
                <a:cubicBezTo>
                  <a:pt x="13406" y="6030"/>
                  <a:pt x="13386" y="5525"/>
                  <a:pt x="13352" y="5407"/>
                </a:cubicBezTo>
                <a:cubicBezTo>
                  <a:pt x="13292" y="5821"/>
                  <a:pt x="13228" y="5622"/>
                  <a:pt x="13153" y="5574"/>
                </a:cubicBezTo>
                <a:cubicBezTo>
                  <a:pt x="13150" y="5753"/>
                  <a:pt x="13141" y="5788"/>
                  <a:pt x="13126" y="6042"/>
                </a:cubicBezTo>
                <a:cubicBezTo>
                  <a:pt x="13083" y="5670"/>
                  <a:pt x="13085" y="6154"/>
                  <a:pt x="13065" y="6223"/>
                </a:cubicBezTo>
                <a:cubicBezTo>
                  <a:pt x="12953" y="5933"/>
                  <a:pt x="12689" y="5354"/>
                  <a:pt x="12576" y="6351"/>
                </a:cubicBezTo>
                <a:cubicBezTo>
                  <a:pt x="12565" y="6316"/>
                  <a:pt x="12536" y="5963"/>
                  <a:pt x="12534" y="6193"/>
                </a:cubicBezTo>
                <a:cubicBezTo>
                  <a:pt x="12522" y="6128"/>
                  <a:pt x="12534" y="6090"/>
                  <a:pt x="12534" y="5951"/>
                </a:cubicBezTo>
                <a:cubicBezTo>
                  <a:pt x="12417" y="6150"/>
                  <a:pt x="12289" y="4857"/>
                  <a:pt x="12195" y="5128"/>
                </a:cubicBezTo>
                <a:cubicBezTo>
                  <a:pt x="12203" y="5288"/>
                  <a:pt x="12248" y="5374"/>
                  <a:pt x="12254" y="5309"/>
                </a:cubicBezTo>
                <a:cubicBezTo>
                  <a:pt x="12257" y="5421"/>
                  <a:pt x="12261" y="5531"/>
                  <a:pt x="12270" y="5566"/>
                </a:cubicBezTo>
                <a:cubicBezTo>
                  <a:pt x="12255" y="5821"/>
                  <a:pt x="12224" y="5506"/>
                  <a:pt x="12243" y="6034"/>
                </a:cubicBezTo>
                <a:cubicBezTo>
                  <a:pt x="12170" y="5431"/>
                  <a:pt x="12121" y="6337"/>
                  <a:pt x="12055" y="5725"/>
                </a:cubicBezTo>
                <a:cubicBezTo>
                  <a:pt x="12036" y="5656"/>
                  <a:pt x="12006" y="6035"/>
                  <a:pt x="12027" y="6178"/>
                </a:cubicBezTo>
                <a:cubicBezTo>
                  <a:pt x="11988" y="6313"/>
                  <a:pt x="11941" y="5573"/>
                  <a:pt x="11902" y="5332"/>
                </a:cubicBezTo>
                <a:cubicBezTo>
                  <a:pt x="11887" y="5426"/>
                  <a:pt x="11889" y="5824"/>
                  <a:pt x="11858" y="5664"/>
                </a:cubicBezTo>
                <a:cubicBezTo>
                  <a:pt x="11864" y="5784"/>
                  <a:pt x="11873" y="5859"/>
                  <a:pt x="11882" y="5929"/>
                </a:cubicBezTo>
                <a:cubicBezTo>
                  <a:pt x="11876" y="5995"/>
                  <a:pt x="11796" y="5525"/>
                  <a:pt x="11816" y="5249"/>
                </a:cubicBezTo>
                <a:cubicBezTo>
                  <a:pt x="11804" y="5411"/>
                  <a:pt x="11767" y="5380"/>
                  <a:pt x="11756" y="5196"/>
                </a:cubicBezTo>
                <a:cubicBezTo>
                  <a:pt x="11742" y="5646"/>
                  <a:pt x="11795" y="5252"/>
                  <a:pt x="11780" y="5702"/>
                </a:cubicBezTo>
                <a:cubicBezTo>
                  <a:pt x="11771" y="5552"/>
                  <a:pt x="11716" y="5322"/>
                  <a:pt x="11728" y="5891"/>
                </a:cubicBezTo>
                <a:cubicBezTo>
                  <a:pt x="11690" y="5450"/>
                  <a:pt x="11589" y="5406"/>
                  <a:pt x="11559" y="5249"/>
                </a:cubicBezTo>
                <a:cubicBezTo>
                  <a:pt x="11497" y="4884"/>
                  <a:pt x="11446" y="5200"/>
                  <a:pt x="11377" y="5800"/>
                </a:cubicBezTo>
                <a:cubicBezTo>
                  <a:pt x="11377" y="5919"/>
                  <a:pt x="11387" y="5903"/>
                  <a:pt x="11394" y="5936"/>
                </a:cubicBezTo>
                <a:cubicBezTo>
                  <a:pt x="11315" y="6223"/>
                  <a:pt x="11304" y="5417"/>
                  <a:pt x="11215" y="5513"/>
                </a:cubicBezTo>
                <a:cubicBezTo>
                  <a:pt x="11220" y="5682"/>
                  <a:pt x="11232" y="5753"/>
                  <a:pt x="11248" y="5785"/>
                </a:cubicBezTo>
                <a:cubicBezTo>
                  <a:pt x="11262" y="6084"/>
                  <a:pt x="11196" y="5673"/>
                  <a:pt x="11189" y="5491"/>
                </a:cubicBezTo>
                <a:cubicBezTo>
                  <a:pt x="11173" y="5732"/>
                  <a:pt x="11158" y="5663"/>
                  <a:pt x="11169" y="6072"/>
                </a:cubicBezTo>
                <a:cubicBezTo>
                  <a:pt x="11152" y="6019"/>
                  <a:pt x="11154" y="5732"/>
                  <a:pt x="11137" y="5679"/>
                </a:cubicBezTo>
                <a:cubicBezTo>
                  <a:pt x="11124" y="5720"/>
                  <a:pt x="11140" y="5836"/>
                  <a:pt x="11136" y="6042"/>
                </a:cubicBezTo>
                <a:cubicBezTo>
                  <a:pt x="11064" y="6003"/>
                  <a:pt x="10881" y="5175"/>
                  <a:pt x="10894" y="6412"/>
                </a:cubicBezTo>
                <a:cubicBezTo>
                  <a:pt x="10808" y="6284"/>
                  <a:pt x="10761" y="6784"/>
                  <a:pt x="10695" y="6827"/>
                </a:cubicBezTo>
                <a:cubicBezTo>
                  <a:pt x="10697" y="6697"/>
                  <a:pt x="10703" y="6636"/>
                  <a:pt x="10712" y="6616"/>
                </a:cubicBezTo>
                <a:cubicBezTo>
                  <a:pt x="10664" y="6512"/>
                  <a:pt x="10621" y="5736"/>
                  <a:pt x="10554" y="5596"/>
                </a:cubicBezTo>
                <a:cubicBezTo>
                  <a:pt x="10481" y="5445"/>
                  <a:pt x="10371" y="6475"/>
                  <a:pt x="10333" y="5143"/>
                </a:cubicBezTo>
                <a:cubicBezTo>
                  <a:pt x="10324" y="5229"/>
                  <a:pt x="10313" y="5250"/>
                  <a:pt x="10298" y="5226"/>
                </a:cubicBezTo>
                <a:cubicBezTo>
                  <a:pt x="10293" y="4991"/>
                  <a:pt x="10273" y="5119"/>
                  <a:pt x="10291" y="4856"/>
                </a:cubicBezTo>
                <a:cubicBezTo>
                  <a:pt x="10260" y="4800"/>
                  <a:pt x="10210" y="5163"/>
                  <a:pt x="10171" y="4864"/>
                </a:cubicBezTo>
                <a:cubicBezTo>
                  <a:pt x="10143" y="5715"/>
                  <a:pt x="10024" y="4828"/>
                  <a:pt x="10005" y="5551"/>
                </a:cubicBezTo>
                <a:cubicBezTo>
                  <a:pt x="9990" y="5301"/>
                  <a:pt x="9922" y="4570"/>
                  <a:pt x="9911" y="5339"/>
                </a:cubicBezTo>
                <a:cubicBezTo>
                  <a:pt x="9903" y="4778"/>
                  <a:pt x="9771" y="5073"/>
                  <a:pt x="9850" y="5649"/>
                </a:cubicBezTo>
                <a:cubicBezTo>
                  <a:pt x="9836" y="5706"/>
                  <a:pt x="9793" y="5126"/>
                  <a:pt x="9776" y="4841"/>
                </a:cubicBezTo>
                <a:cubicBezTo>
                  <a:pt x="9747" y="4922"/>
                  <a:pt x="9774" y="5110"/>
                  <a:pt x="9757" y="5309"/>
                </a:cubicBezTo>
                <a:cubicBezTo>
                  <a:pt x="9745" y="4781"/>
                  <a:pt x="9737" y="5532"/>
                  <a:pt x="9689" y="5000"/>
                </a:cubicBezTo>
                <a:cubicBezTo>
                  <a:pt x="9692" y="5270"/>
                  <a:pt x="9649" y="5301"/>
                  <a:pt x="9644" y="5808"/>
                </a:cubicBezTo>
                <a:cubicBezTo>
                  <a:pt x="9604" y="5294"/>
                  <a:pt x="9599" y="5605"/>
                  <a:pt x="9543" y="5339"/>
                </a:cubicBezTo>
                <a:cubicBezTo>
                  <a:pt x="9530" y="5745"/>
                  <a:pt x="9429" y="6430"/>
                  <a:pt x="9386" y="5679"/>
                </a:cubicBezTo>
                <a:cubicBezTo>
                  <a:pt x="9283" y="6546"/>
                  <a:pt x="9147" y="6467"/>
                  <a:pt x="9034" y="5951"/>
                </a:cubicBezTo>
                <a:cubicBezTo>
                  <a:pt x="8984" y="5922"/>
                  <a:pt x="8924" y="6615"/>
                  <a:pt x="8853" y="6140"/>
                </a:cubicBezTo>
                <a:cubicBezTo>
                  <a:pt x="8842" y="6159"/>
                  <a:pt x="8844" y="6364"/>
                  <a:pt x="8852" y="6374"/>
                </a:cubicBezTo>
                <a:cubicBezTo>
                  <a:pt x="8790" y="6409"/>
                  <a:pt x="8669" y="6283"/>
                  <a:pt x="8635" y="7137"/>
                </a:cubicBezTo>
                <a:cubicBezTo>
                  <a:pt x="8581" y="6389"/>
                  <a:pt x="8382" y="7201"/>
                  <a:pt x="8311" y="6570"/>
                </a:cubicBezTo>
                <a:cubicBezTo>
                  <a:pt x="8168" y="6903"/>
                  <a:pt x="8067" y="7835"/>
                  <a:pt x="7888" y="7265"/>
                </a:cubicBezTo>
                <a:cubicBezTo>
                  <a:pt x="7863" y="7558"/>
                  <a:pt x="7878" y="7664"/>
                  <a:pt x="7885" y="7990"/>
                </a:cubicBezTo>
                <a:cubicBezTo>
                  <a:pt x="7783" y="7246"/>
                  <a:pt x="7644" y="7534"/>
                  <a:pt x="7583" y="8549"/>
                </a:cubicBezTo>
                <a:cubicBezTo>
                  <a:pt x="7588" y="8456"/>
                  <a:pt x="7593" y="8355"/>
                  <a:pt x="7593" y="8187"/>
                </a:cubicBezTo>
                <a:cubicBezTo>
                  <a:pt x="7510" y="8442"/>
                  <a:pt x="7402" y="8740"/>
                  <a:pt x="7322" y="9388"/>
                </a:cubicBezTo>
                <a:cubicBezTo>
                  <a:pt x="7288" y="8456"/>
                  <a:pt x="7187" y="8962"/>
                  <a:pt x="7138" y="8360"/>
                </a:cubicBezTo>
                <a:cubicBezTo>
                  <a:pt x="7095" y="9211"/>
                  <a:pt x="6909" y="9186"/>
                  <a:pt x="6810" y="8761"/>
                </a:cubicBezTo>
                <a:cubicBezTo>
                  <a:pt x="6805" y="9368"/>
                  <a:pt x="6703" y="8788"/>
                  <a:pt x="6663" y="9116"/>
                </a:cubicBezTo>
                <a:cubicBezTo>
                  <a:pt x="6668" y="8887"/>
                  <a:pt x="6530" y="8636"/>
                  <a:pt x="6491" y="8942"/>
                </a:cubicBezTo>
                <a:cubicBezTo>
                  <a:pt x="6489" y="8733"/>
                  <a:pt x="6500" y="8727"/>
                  <a:pt x="6510" y="8723"/>
                </a:cubicBezTo>
                <a:cubicBezTo>
                  <a:pt x="6418" y="8219"/>
                  <a:pt x="6361" y="8263"/>
                  <a:pt x="6272" y="8126"/>
                </a:cubicBezTo>
                <a:cubicBezTo>
                  <a:pt x="6278" y="8240"/>
                  <a:pt x="6280" y="8398"/>
                  <a:pt x="6279" y="8610"/>
                </a:cubicBezTo>
                <a:cubicBezTo>
                  <a:pt x="6270" y="8175"/>
                  <a:pt x="6195" y="7925"/>
                  <a:pt x="6202" y="8421"/>
                </a:cubicBezTo>
                <a:cubicBezTo>
                  <a:pt x="6185" y="8402"/>
                  <a:pt x="6192" y="8083"/>
                  <a:pt x="6169" y="8149"/>
                </a:cubicBezTo>
                <a:cubicBezTo>
                  <a:pt x="6153" y="8499"/>
                  <a:pt x="6119" y="8549"/>
                  <a:pt x="6105" y="8934"/>
                </a:cubicBezTo>
                <a:cubicBezTo>
                  <a:pt x="6084" y="8841"/>
                  <a:pt x="6077" y="8809"/>
                  <a:pt x="6047" y="8632"/>
                </a:cubicBezTo>
                <a:cubicBezTo>
                  <a:pt x="6025" y="8642"/>
                  <a:pt x="6058" y="8850"/>
                  <a:pt x="6045" y="9116"/>
                </a:cubicBezTo>
                <a:cubicBezTo>
                  <a:pt x="5965" y="9036"/>
                  <a:pt x="5875" y="8315"/>
                  <a:pt x="5857" y="8934"/>
                </a:cubicBezTo>
                <a:cubicBezTo>
                  <a:pt x="5840" y="8904"/>
                  <a:pt x="5828" y="8776"/>
                  <a:pt x="5805" y="9123"/>
                </a:cubicBezTo>
                <a:cubicBezTo>
                  <a:pt x="5805" y="9002"/>
                  <a:pt x="5806" y="8882"/>
                  <a:pt x="5807" y="8761"/>
                </a:cubicBezTo>
                <a:cubicBezTo>
                  <a:pt x="5760" y="9693"/>
                  <a:pt x="5683" y="9205"/>
                  <a:pt x="5599" y="9168"/>
                </a:cubicBezTo>
                <a:cubicBezTo>
                  <a:pt x="5589" y="9179"/>
                  <a:pt x="5591" y="9382"/>
                  <a:pt x="5589" y="9523"/>
                </a:cubicBezTo>
                <a:cubicBezTo>
                  <a:pt x="5480" y="9244"/>
                  <a:pt x="5450" y="9810"/>
                  <a:pt x="5367" y="9304"/>
                </a:cubicBezTo>
                <a:cubicBezTo>
                  <a:pt x="5355" y="9267"/>
                  <a:pt x="5359" y="9542"/>
                  <a:pt x="5370" y="9652"/>
                </a:cubicBezTo>
                <a:cubicBezTo>
                  <a:pt x="5293" y="9433"/>
                  <a:pt x="5223" y="9819"/>
                  <a:pt x="5151" y="9826"/>
                </a:cubicBezTo>
                <a:cubicBezTo>
                  <a:pt x="5147" y="10179"/>
                  <a:pt x="5168" y="10213"/>
                  <a:pt x="5164" y="10566"/>
                </a:cubicBezTo>
                <a:cubicBezTo>
                  <a:pt x="5148" y="10776"/>
                  <a:pt x="5140" y="10494"/>
                  <a:pt x="5122" y="10407"/>
                </a:cubicBezTo>
                <a:cubicBezTo>
                  <a:pt x="5126" y="10519"/>
                  <a:pt x="5129" y="10628"/>
                  <a:pt x="5139" y="10664"/>
                </a:cubicBezTo>
                <a:cubicBezTo>
                  <a:pt x="5135" y="11132"/>
                  <a:pt x="5071" y="10373"/>
                  <a:pt x="5068" y="11087"/>
                </a:cubicBezTo>
                <a:cubicBezTo>
                  <a:pt x="5003" y="10728"/>
                  <a:pt x="4927" y="10978"/>
                  <a:pt x="4847" y="10384"/>
                </a:cubicBezTo>
                <a:cubicBezTo>
                  <a:pt x="4785" y="10846"/>
                  <a:pt x="4694" y="10529"/>
                  <a:pt x="4626" y="10165"/>
                </a:cubicBezTo>
                <a:cubicBezTo>
                  <a:pt x="4587" y="10684"/>
                  <a:pt x="4522" y="10845"/>
                  <a:pt x="4503" y="10777"/>
                </a:cubicBezTo>
                <a:cubicBezTo>
                  <a:pt x="4488" y="11485"/>
                  <a:pt x="4447" y="11195"/>
                  <a:pt x="4421" y="12031"/>
                </a:cubicBezTo>
                <a:cubicBezTo>
                  <a:pt x="4409" y="11202"/>
                  <a:pt x="4349" y="11938"/>
                  <a:pt x="4338" y="11472"/>
                </a:cubicBezTo>
                <a:cubicBezTo>
                  <a:pt x="4327" y="11481"/>
                  <a:pt x="4330" y="11679"/>
                  <a:pt x="4328" y="11819"/>
                </a:cubicBezTo>
                <a:cubicBezTo>
                  <a:pt x="4241" y="11224"/>
                  <a:pt x="4163" y="11635"/>
                  <a:pt x="4082" y="10974"/>
                </a:cubicBezTo>
                <a:cubicBezTo>
                  <a:pt x="4041" y="11683"/>
                  <a:pt x="4002" y="11204"/>
                  <a:pt x="3943" y="11321"/>
                </a:cubicBezTo>
                <a:cubicBezTo>
                  <a:pt x="3941" y="11584"/>
                  <a:pt x="3949" y="11718"/>
                  <a:pt x="3967" y="11714"/>
                </a:cubicBezTo>
                <a:cubicBezTo>
                  <a:pt x="3944" y="12058"/>
                  <a:pt x="3856" y="11521"/>
                  <a:pt x="3942" y="11691"/>
                </a:cubicBezTo>
                <a:cubicBezTo>
                  <a:pt x="3935" y="11543"/>
                  <a:pt x="3932" y="11359"/>
                  <a:pt x="3936" y="11079"/>
                </a:cubicBezTo>
                <a:cubicBezTo>
                  <a:pt x="3920" y="11082"/>
                  <a:pt x="3929" y="11485"/>
                  <a:pt x="3917" y="11547"/>
                </a:cubicBezTo>
                <a:cubicBezTo>
                  <a:pt x="3891" y="10815"/>
                  <a:pt x="3824" y="11037"/>
                  <a:pt x="3773" y="11034"/>
                </a:cubicBezTo>
                <a:cubicBezTo>
                  <a:pt x="3785" y="11188"/>
                  <a:pt x="3792" y="11408"/>
                  <a:pt x="3814" y="11442"/>
                </a:cubicBezTo>
                <a:cubicBezTo>
                  <a:pt x="3721" y="11377"/>
                  <a:pt x="3618" y="11090"/>
                  <a:pt x="3522" y="11653"/>
                </a:cubicBezTo>
                <a:cubicBezTo>
                  <a:pt x="3510" y="11536"/>
                  <a:pt x="3495" y="11435"/>
                  <a:pt x="3498" y="11132"/>
                </a:cubicBezTo>
                <a:cubicBezTo>
                  <a:pt x="3487" y="11385"/>
                  <a:pt x="3467" y="11875"/>
                  <a:pt x="3445" y="11563"/>
                </a:cubicBezTo>
                <a:cubicBezTo>
                  <a:pt x="3463" y="11756"/>
                  <a:pt x="3433" y="11861"/>
                  <a:pt x="3453" y="11948"/>
                </a:cubicBezTo>
                <a:cubicBezTo>
                  <a:pt x="3402" y="11675"/>
                  <a:pt x="3383" y="12495"/>
                  <a:pt x="3305" y="12159"/>
                </a:cubicBezTo>
                <a:cubicBezTo>
                  <a:pt x="3292" y="12210"/>
                  <a:pt x="3304" y="12292"/>
                  <a:pt x="3313" y="12295"/>
                </a:cubicBezTo>
                <a:cubicBezTo>
                  <a:pt x="3199" y="13481"/>
                  <a:pt x="2990" y="10739"/>
                  <a:pt x="2834" y="12076"/>
                </a:cubicBezTo>
                <a:cubicBezTo>
                  <a:pt x="2770" y="11711"/>
                  <a:pt x="2700" y="12124"/>
                  <a:pt x="2638" y="11759"/>
                </a:cubicBezTo>
                <a:cubicBezTo>
                  <a:pt x="2668" y="12416"/>
                  <a:pt x="2541" y="11287"/>
                  <a:pt x="2499" y="12106"/>
                </a:cubicBezTo>
                <a:cubicBezTo>
                  <a:pt x="2507" y="11713"/>
                  <a:pt x="2483" y="11913"/>
                  <a:pt x="2482" y="12099"/>
                </a:cubicBezTo>
                <a:cubicBezTo>
                  <a:pt x="2470" y="12043"/>
                  <a:pt x="2482" y="11885"/>
                  <a:pt x="2491" y="11865"/>
                </a:cubicBezTo>
                <a:cubicBezTo>
                  <a:pt x="2485" y="11745"/>
                  <a:pt x="2477" y="11654"/>
                  <a:pt x="2467" y="11585"/>
                </a:cubicBezTo>
                <a:cubicBezTo>
                  <a:pt x="2464" y="11736"/>
                  <a:pt x="2454" y="12020"/>
                  <a:pt x="2414" y="11902"/>
                </a:cubicBezTo>
                <a:cubicBezTo>
                  <a:pt x="2424" y="12055"/>
                  <a:pt x="2423" y="12337"/>
                  <a:pt x="2420" y="12635"/>
                </a:cubicBezTo>
                <a:cubicBezTo>
                  <a:pt x="2407" y="13009"/>
                  <a:pt x="2413" y="12201"/>
                  <a:pt x="2414" y="12023"/>
                </a:cubicBezTo>
                <a:cubicBezTo>
                  <a:pt x="2302" y="11428"/>
                  <a:pt x="2257" y="12738"/>
                  <a:pt x="2189" y="12529"/>
                </a:cubicBezTo>
                <a:cubicBezTo>
                  <a:pt x="2181" y="12849"/>
                  <a:pt x="2205" y="12786"/>
                  <a:pt x="2213" y="12922"/>
                </a:cubicBezTo>
                <a:cubicBezTo>
                  <a:pt x="2206" y="13186"/>
                  <a:pt x="2171" y="13290"/>
                  <a:pt x="2161" y="13118"/>
                </a:cubicBezTo>
                <a:cubicBezTo>
                  <a:pt x="2164" y="12931"/>
                  <a:pt x="2176" y="13239"/>
                  <a:pt x="2178" y="13013"/>
                </a:cubicBezTo>
                <a:cubicBezTo>
                  <a:pt x="2177" y="12879"/>
                  <a:pt x="2161" y="12917"/>
                  <a:pt x="2162" y="12756"/>
                </a:cubicBezTo>
                <a:cubicBezTo>
                  <a:pt x="2118" y="13086"/>
                  <a:pt x="2102" y="13068"/>
                  <a:pt x="2050" y="12892"/>
                </a:cubicBezTo>
                <a:cubicBezTo>
                  <a:pt x="2036" y="13048"/>
                  <a:pt x="2027" y="13288"/>
                  <a:pt x="2022" y="13594"/>
                </a:cubicBezTo>
                <a:cubicBezTo>
                  <a:pt x="1984" y="13574"/>
                  <a:pt x="2031" y="13292"/>
                  <a:pt x="2024" y="12990"/>
                </a:cubicBezTo>
                <a:cubicBezTo>
                  <a:pt x="1985" y="13711"/>
                  <a:pt x="1953" y="13100"/>
                  <a:pt x="1925" y="14108"/>
                </a:cubicBezTo>
                <a:cubicBezTo>
                  <a:pt x="1914" y="13943"/>
                  <a:pt x="1910" y="13726"/>
                  <a:pt x="1900" y="14085"/>
                </a:cubicBezTo>
                <a:cubicBezTo>
                  <a:pt x="1887" y="14020"/>
                  <a:pt x="1904" y="13921"/>
                  <a:pt x="1901" y="13707"/>
                </a:cubicBezTo>
                <a:cubicBezTo>
                  <a:pt x="1873" y="13641"/>
                  <a:pt x="1890" y="14305"/>
                  <a:pt x="1849" y="14032"/>
                </a:cubicBezTo>
                <a:cubicBezTo>
                  <a:pt x="1849" y="14258"/>
                  <a:pt x="1877" y="14131"/>
                  <a:pt x="1882" y="14304"/>
                </a:cubicBezTo>
                <a:cubicBezTo>
                  <a:pt x="1899" y="14705"/>
                  <a:pt x="1832" y="13857"/>
                  <a:pt x="1822" y="14244"/>
                </a:cubicBezTo>
                <a:cubicBezTo>
                  <a:pt x="1811" y="14195"/>
                  <a:pt x="1816" y="13936"/>
                  <a:pt x="1815" y="13753"/>
                </a:cubicBezTo>
                <a:cubicBezTo>
                  <a:pt x="1807" y="13813"/>
                  <a:pt x="1801" y="14079"/>
                  <a:pt x="1798" y="13858"/>
                </a:cubicBezTo>
                <a:cubicBezTo>
                  <a:pt x="1785" y="13900"/>
                  <a:pt x="1801" y="14016"/>
                  <a:pt x="1797" y="14221"/>
                </a:cubicBezTo>
                <a:cubicBezTo>
                  <a:pt x="1780" y="14156"/>
                  <a:pt x="1791" y="13750"/>
                  <a:pt x="1764" y="13828"/>
                </a:cubicBezTo>
                <a:cubicBezTo>
                  <a:pt x="1743" y="13845"/>
                  <a:pt x="1772" y="14171"/>
                  <a:pt x="1779" y="14213"/>
                </a:cubicBezTo>
                <a:cubicBezTo>
                  <a:pt x="1765" y="14235"/>
                  <a:pt x="1720" y="13640"/>
                  <a:pt x="1714" y="13171"/>
                </a:cubicBezTo>
                <a:cubicBezTo>
                  <a:pt x="1703" y="13419"/>
                  <a:pt x="1673" y="13364"/>
                  <a:pt x="1669" y="13730"/>
                </a:cubicBezTo>
                <a:cubicBezTo>
                  <a:pt x="1656" y="13537"/>
                  <a:pt x="1679" y="13136"/>
                  <a:pt x="1638" y="13096"/>
                </a:cubicBezTo>
                <a:cubicBezTo>
                  <a:pt x="1632" y="13434"/>
                  <a:pt x="1629" y="13042"/>
                  <a:pt x="1619" y="13443"/>
                </a:cubicBezTo>
                <a:cubicBezTo>
                  <a:pt x="1611" y="13066"/>
                  <a:pt x="1586" y="13444"/>
                  <a:pt x="1603" y="13065"/>
                </a:cubicBezTo>
                <a:cubicBezTo>
                  <a:pt x="1586" y="13008"/>
                  <a:pt x="1576" y="13058"/>
                  <a:pt x="1576" y="13277"/>
                </a:cubicBezTo>
                <a:cubicBezTo>
                  <a:pt x="1561" y="13121"/>
                  <a:pt x="1549" y="12936"/>
                  <a:pt x="1536" y="12756"/>
                </a:cubicBezTo>
                <a:cubicBezTo>
                  <a:pt x="1501" y="12872"/>
                  <a:pt x="1491" y="13195"/>
                  <a:pt x="1449" y="12914"/>
                </a:cubicBezTo>
                <a:cubicBezTo>
                  <a:pt x="1441" y="13440"/>
                  <a:pt x="1467" y="12832"/>
                  <a:pt x="1466" y="13171"/>
                </a:cubicBezTo>
                <a:cubicBezTo>
                  <a:pt x="1431" y="13750"/>
                  <a:pt x="1374" y="13288"/>
                  <a:pt x="1359" y="14040"/>
                </a:cubicBezTo>
                <a:cubicBezTo>
                  <a:pt x="1262" y="13472"/>
                  <a:pt x="1109" y="13813"/>
                  <a:pt x="1072" y="12673"/>
                </a:cubicBezTo>
                <a:cubicBezTo>
                  <a:pt x="1061" y="12699"/>
                  <a:pt x="1065" y="12963"/>
                  <a:pt x="1063" y="13141"/>
                </a:cubicBezTo>
                <a:cubicBezTo>
                  <a:pt x="1042" y="12863"/>
                  <a:pt x="1022" y="12563"/>
                  <a:pt x="987" y="12461"/>
                </a:cubicBezTo>
                <a:cubicBezTo>
                  <a:pt x="1034" y="12910"/>
                  <a:pt x="925" y="12579"/>
                  <a:pt x="920" y="12280"/>
                </a:cubicBezTo>
                <a:cubicBezTo>
                  <a:pt x="908" y="12306"/>
                  <a:pt x="911" y="12568"/>
                  <a:pt x="909" y="12748"/>
                </a:cubicBezTo>
                <a:cubicBezTo>
                  <a:pt x="889" y="12669"/>
                  <a:pt x="866" y="12175"/>
                  <a:pt x="816" y="12529"/>
                </a:cubicBezTo>
                <a:cubicBezTo>
                  <a:pt x="806" y="12500"/>
                  <a:pt x="810" y="12317"/>
                  <a:pt x="809" y="12174"/>
                </a:cubicBezTo>
                <a:cubicBezTo>
                  <a:pt x="794" y="12520"/>
                  <a:pt x="696" y="11758"/>
                  <a:pt x="662" y="12386"/>
                </a:cubicBezTo>
                <a:cubicBezTo>
                  <a:pt x="641" y="12163"/>
                  <a:pt x="639" y="12069"/>
                  <a:pt x="613" y="11736"/>
                </a:cubicBezTo>
                <a:cubicBezTo>
                  <a:pt x="604" y="11816"/>
                  <a:pt x="599" y="11936"/>
                  <a:pt x="594" y="12076"/>
                </a:cubicBezTo>
                <a:cubicBezTo>
                  <a:pt x="659" y="12128"/>
                  <a:pt x="579" y="12664"/>
                  <a:pt x="617" y="13073"/>
                </a:cubicBezTo>
                <a:cubicBezTo>
                  <a:pt x="600" y="13232"/>
                  <a:pt x="574" y="12539"/>
                  <a:pt x="569" y="12174"/>
                </a:cubicBezTo>
                <a:cubicBezTo>
                  <a:pt x="553" y="12470"/>
                  <a:pt x="532" y="12702"/>
                  <a:pt x="522" y="13103"/>
                </a:cubicBezTo>
                <a:cubicBezTo>
                  <a:pt x="463" y="13156"/>
                  <a:pt x="389" y="12685"/>
                  <a:pt x="355" y="11970"/>
                </a:cubicBezTo>
                <a:cubicBezTo>
                  <a:pt x="316" y="11896"/>
                  <a:pt x="295" y="12342"/>
                  <a:pt x="252" y="11993"/>
                </a:cubicBezTo>
                <a:cubicBezTo>
                  <a:pt x="239" y="12491"/>
                  <a:pt x="239" y="12919"/>
                  <a:pt x="255" y="13330"/>
                </a:cubicBezTo>
                <a:cubicBezTo>
                  <a:pt x="261" y="13651"/>
                  <a:pt x="228" y="12644"/>
                  <a:pt x="215" y="12439"/>
                </a:cubicBezTo>
                <a:cubicBezTo>
                  <a:pt x="204" y="12774"/>
                  <a:pt x="168" y="12640"/>
                  <a:pt x="163" y="12756"/>
                </a:cubicBezTo>
                <a:cubicBezTo>
                  <a:pt x="153" y="12726"/>
                  <a:pt x="157" y="12530"/>
                  <a:pt x="156" y="12386"/>
                </a:cubicBezTo>
                <a:cubicBezTo>
                  <a:pt x="136" y="12335"/>
                  <a:pt x="124" y="12371"/>
                  <a:pt x="121" y="12582"/>
                </a:cubicBezTo>
                <a:cubicBezTo>
                  <a:pt x="109" y="12534"/>
                  <a:pt x="115" y="12282"/>
                  <a:pt x="114" y="12099"/>
                </a:cubicBezTo>
                <a:cubicBezTo>
                  <a:pt x="101" y="12155"/>
                  <a:pt x="93" y="12270"/>
                  <a:pt x="87" y="12439"/>
                </a:cubicBezTo>
                <a:cubicBezTo>
                  <a:pt x="76" y="12184"/>
                  <a:pt x="32" y="11821"/>
                  <a:pt x="44" y="12514"/>
                </a:cubicBezTo>
                <a:cubicBezTo>
                  <a:pt x="12" y="12562"/>
                  <a:pt x="36" y="11925"/>
                  <a:pt x="12" y="11872"/>
                </a:cubicBezTo>
                <a:cubicBezTo>
                  <a:pt x="-16" y="12040"/>
                  <a:pt x="40" y="12360"/>
                  <a:pt x="9" y="12605"/>
                </a:cubicBezTo>
                <a:cubicBezTo>
                  <a:pt x="3" y="12537"/>
                  <a:pt x="3" y="12378"/>
                  <a:pt x="0" y="12205"/>
                </a:cubicBezTo>
                <a:lnTo>
                  <a:pt x="0" y="21509"/>
                </a:lnTo>
                <a:lnTo>
                  <a:pt x="21584" y="21509"/>
                </a:lnTo>
                <a:lnTo>
                  <a:pt x="21584" y="1299"/>
                </a:lnTo>
                <a:cubicBezTo>
                  <a:pt x="21545" y="1383"/>
                  <a:pt x="21503" y="1513"/>
                  <a:pt x="21474" y="1518"/>
                </a:cubicBezTo>
                <a:cubicBezTo>
                  <a:pt x="21462" y="1520"/>
                  <a:pt x="21449" y="1254"/>
                  <a:pt x="21449" y="1254"/>
                </a:cubicBezTo>
                <a:cubicBezTo>
                  <a:pt x="21448" y="1255"/>
                  <a:pt x="21357" y="2011"/>
                  <a:pt x="21329" y="1382"/>
                </a:cubicBezTo>
                <a:cubicBezTo>
                  <a:pt x="21334" y="1788"/>
                  <a:pt x="21214" y="1396"/>
                  <a:pt x="21226" y="1155"/>
                </a:cubicBezTo>
                <a:cubicBezTo>
                  <a:pt x="21200" y="1072"/>
                  <a:pt x="21206" y="1513"/>
                  <a:pt x="21174" y="1352"/>
                </a:cubicBezTo>
                <a:cubicBezTo>
                  <a:pt x="21181" y="1540"/>
                  <a:pt x="21201" y="1556"/>
                  <a:pt x="21216" y="1639"/>
                </a:cubicBezTo>
                <a:cubicBezTo>
                  <a:pt x="21137" y="2057"/>
                  <a:pt x="21081" y="1415"/>
                  <a:pt x="21029" y="967"/>
                </a:cubicBezTo>
                <a:cubicBezTo>
                  <a:pt x="21019" y="1010"/>
                  <a:pt x="21012" y="1104"/>
                  <a:pt x="21011" y="1314"/>
                </a:cubicBezTo>
                <a:cubicBezTo>
                  <a:pt x="20993" y="1317"/>
                  <a:pt x="21009" y="884"/>
                  <a:pt x="21005" y="702"/>
                </a:cubicBezTo>
                <a:cubicBezTo>
                  <a:pt x="20980" y="1035"/>
                  <a:pt x="20959" y="843"/>
                  <a:pt x="20943" y="1125"/>
                </a:cubicBezTo>
                <a:cubicBezTo>
                  <a:pt x="20884" y="380"/>
                  <a:pt x="20794" y="864"/>
                  <a:pt x="20765" y="581"/>
                </a:cubicBezTo>
                <a:cubicBezTo>
                  <a:pt x="20772" y="765"/>
                  <a:pt x="20734" y="815"/>
                  <a:pt x="20747" y="936"/>
                </a:cubicBezTo>
                <a:cubicBezTo>
                  <a:pt x="20706" y="1188"/>
                  <a:pt x="20712" y="581"/>
                  <a:pt x="20662" y="604"/>
                </a:cubicBezTo>
                <a:cubicBezTo>
                  <a:pt x="20643" y="668"/>
                  <a:pt x="20677" y="1026"/>
                  <a:pt x="20686" y="1118"/>
                </a:cubicBezTo>
                <a:cubicBezTo>
                  <a:pt x="20688" y="1422"/>
                  <a:pt x="20638" y="538"/>
                  <a:pt x="20603" y="551"/>
                </a:cubicBezTo>
                <a:cubicBezTo>
                  <a:pt x="20582" y="642"/>
                  <a:pt x="20620" y="925"/>
                  <a:pt x="20608" y="1284"/>
                </a:cubicBezTo>
                <a:cubicBezTo>
                  <a:pt x="20563" y="841"/>
                  <a:pt x="20592" y="794"/>
                  <a:pt x="20560" y="385"/>
                </a:cubicBezTo>
                <a:cubicBezTo>
                  <a:pt x="20548" y="411"/>
                  <a:pt x="20552" y="681"/>
                  <a:pt x="20550" y="861"/>
                </a:cubicBezTo>
                <a:cubicBezTo>
                  <a:pt x="20512" y="360"/>
                  <a:pt x="20473" y="85"/>
                  <a:pt x="20439" y="634"/>
                </a:cubicBezTo>
                <a:cubicBezTo>
                  <a:pt x="20433" y="-91"/>
                  <a:pt x="20401" y="809"/>
                  <a:pt x="20407" y="113"/>
                </a:cubicBezTo>
                <a:cubicBezTo>
                  <a:pt x="20380" y="476"/>
                  <a:pt x="20363" y="114"/>
                  <a:pt x="20345" y="544"/>
                </a:cubicBezTo>
                <a:cubicBezTo>
                  <a:pt x="20320" y="439"/>
                  <a:pt x="20354" y="287"/>
                  <a:pt x="20347" y="53"/>
                </a:cubicBezTo>
                <a:cubicBezTo>
                  <a:pt x="20312" y="497"/>
                  <a:pt x="20258" y="176"/>
                  <a:pt x="20249" y="1050"/>
                </a:cubicBezTo>
                <a:cubicBezTo>
                  <a:pt x="20252" y="569"/>
                  <a:pt x="20234" y="-21"/>
                  <a:pt x="20201" y="30"/>
                </a:cubicBezTo>
                <a:cubicBezTo>
                  <a:pt x="20179" y="39"/>
                  <a:pt x="20212" y="257"/>
                  <a:pt x="20200" y="521"/>
                </a:cubicBezTo>
                <a:cubicBezTo>
                  <a:pt x="20180" y="413"/>
                  <a:pt x="20182" y="46"/>
                  <a:pt x="20158" y="0"/>
                </a:cubicBezTo>
                <a:close/>
              </a:path>
            </a:pathLst>
          </a:custGeom>
        </p:spPr>
      </p:pic>
      <p:sp>
        <p:nvSpPr>
          <p:cNvPr id="3" name="Content Placeholder 2">
            <a:extLst>
              <a:ext uri="{FF2B5EF4-FFF2-40B4-BE49-F238E27FC236}">
                <a16:creationId xmlns:a16="http://schemas.microsoft.com/office/drawing/2014/main" id="{E9A41F93-AA81-9747-A29A-A5078F42174C}"/>
              </a:ext>
            </a:extLst>
          </p:cNvPr>
          <p:cNvSpPr>
            <a:spLocks noGrp="1"/>
          </p:cNvSpPr>
          <p:nvPr>
            <p:ph idx="1"/>
          </p:nvPr>
        </p:nvSpPr>
        <p:spPr/>
        <p:txBody>
          <a:bodyPr>
            <a:normAutofit/>
          </a:bodyPr>
          <a:lstStyle>
            <a:lvl1pPr>
              <a:lnSpc>
                <a:spcPct val="150000"/>
              </a:lnSpc>
              <a:defRPr sz="2800">
                <a:latin typeface="SUKHUMVITSET-TEXT" panose="02000506000000020004" pitchFamily="2" charset="-34"/>
                <a:cs typeface="SUKHUMVITSET-TEXT" panose="02000506000000020004" pitchFamily="2" charset="-34"/>
              </a:defRPr>
            </a:lvl1pPr>
            <a:lvl2pPr>
              <a:lnSpc>
                <a:spcPct val="150000"/>
              </a:lnSpc>
              <a:defRPr sz="2400">
                <a:latin typeface="SUKHUMVITSET-TEXT" panose="02000506000000020004" pitchFamily="2" charset="-34"/>
                <a:cs typeface="SUKHUMVITSET-TEXT" panose="02000506000000020004" pitchFamily="2" charset="-34"/>
              </a:defRPr>
            </a:lvl2pPr>
            <a:lvl3pPr>
              <a:lnSpc>
                <a:spcPct val="150000"/>
              </a:lnSpc>
              <a:defRPr sz="2000">
                <a:latin typeface="SUKHUMVITSET-TEXT" panose="02000506000000020004" pitchFamily="2" charset="-34"/>
                <a:cs typeface="SUKHUMVITSET-TEXT" panose="02000506000000020004" pitchFamily="2" charset="-34"/>
              </a:defRPr>
            </a:lvl3pPr>
            <a:lvl4pPr>
              <a:lnSpc>
                <a:spcPct val="150000"/>
              </a:lnSpc>
              <a:defRPr sz="1800">
                <a:latin typeface="SUKHUMVITSET-TEXT" panose="02000506000000020004" pitchFamily="2" charset="-34"/>
                <a:cs typeface="SUKHUMVITSET-TEXT" panose="02000506000000020004" pitchFamily="2" charset="-34"/>
              </a:defRPr>
            </a:lvl4pPr>
            <a:lvl5pPr>
              <a:lnSpc>
                <a:spcPct val="150000"/>
              </a:lnSpc>
              <a:defRPr sz="1800">
                <a:latin typeface="SUKHUMVITSET-TEXT" panose="02000506000000020004" pitchFamily="2" charset="-34"/>
                <a:cs typeface="SUKHUMVITSET-TEXT" panose="02000506000000020004" pitchFamily="2" charset="-34"/>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TH" dirty="0"/>
          </a:p>
        </p:txBody>
      </p:sp>
      <p:sp>
        <p:nvSpPr>
          <p:cNvPr id="4" name="Date Placeholder 3">
            <a:extLst>
              <a:ext uri="{FF2B5EF4-FFF2-40B4-BE49-F238E27FC236}">
                <a16:creationId xmlns:a16="http://schemas.microsoft.com/office/drawing/2014/main" id="{43B53C7C-130A-4942-A635-C0A456E7DA4B}"/>
              </a:ext>
            </a:extLst>
          </p:cNvPr>
          <p:cNvSpPr>
            <a:spLocks noGrp="1"/>
          </p:cNvSpPr>
          <p:nvPr>
            <p:ph type="dt" sz="half" idx="10"/>
          </p:nvPr>
        </p:nvSpPr>
        <p:spPr/>
        <p:txBody>
          <a:bodyPr/>
          <a:lstStyle>
            <a:lvl1pPr>
              <a:defRPr>
                <a:latin typeface="SUKHUMVITSET-TEXT" panose="02000506000000020004" pitchFamily="2" charset="-34"/>
                <a:cs typeface="SUKHUMVITSET-TEXT" panose="02000506000000020004" pitchFamily="2" charset="-34"/>
              </a:defRPr>
            </a:lvl1pPr>
          </a:lstStyle>
          <a:p>
            <a:endParaRPr lang="en-TH" dirty="0"/>
          </a:p>
        </p:txBody>
      </p:sp>
      <p:sp>
        <p:nvSpPr>
          <p:cNvPr id="5" name="Footer Placeholder 4">
            <a:extLst>
              <a:ext uri="{FF2B5EF4-FFF2-40B4-BE49-F238E27FC236}">
                <a16:creationId xmlns:a16="http://schemas.microsoft.com/office/drawing/2014/main" id="{802ADA81-FE7E-0B46-87CB-03A2EA47EC0C}"/>
              </a:ext>
            </a:extLst>
          </p:cNvPr>
          <p:cNvSpPr>
            <a:spLocks noGrp="1"/>
          </p:cNvSpPr>
          <p:nvPr>
            <p:ph type="ftr" sz="quarter" idx="11"/>
          </p:nvPr>
        </p:nvSpPr>
        <p:spPr/>
        <p:txBody>
          <a:bodyPr/>
          <a:lstStyle>
            <a:lvl1pPr>
              <a:defRPr>
                <a:latin typeface="SUKHUMVITSET-TEXT" panose="02000506000000020004" pitchFamily="2" charset="-34"/>
                <a:cs typeface="SUKHUMVITSET-TEXT" panose="02000506000000020004" pitchFamily="2" charset="-34"/>
              </a:defRPr>
            </a:lvl1pPr>
          </a:lstStyle>
          <a:p>
            <a:endParaRPr lang="en-TH" dirty="0"/>
          </a:p>
        </p:txBody>
      </p:sp>
      <p:sp>
        <p:nvSpPr>
          <p:cNvPr id="6" name="Slide Number Placeholder 5">
            <a:extLst>
              <a:ext uri="{FF2B5EF4-FFF2-40B4-BE49-F238E27FC236}">
                <a16:creationId xmlns:a16="http://schemas.microsoft.com/office/drawing/2014/main" id="{6A2FBA18-47C8-4641-89D2-26D4BC3FF7C4}"/>
              </a:ext>
            </a:extLst>
          </p:cNvPr>
          <p:cNvSpPr>
            <a:spLocks noGrp="1"/>
          </p:cNvSpPr>
          <p:nvPr>
            <p:ph type="sldNum" sz="quarter" idx="12"/>
          </p:nvPr>
        </p:nvSpPr>
        <p:spPr/>
        <p:txBody>
          <a:bodyPr/>
          <a:lstStyle>
            <a:lvl1pPr>
              <a:defRPr>
                <a:latin typeface="SUKHUMVITSET-TEXT" panose="02000506000000020004" pitchFamily="2" charset="-34"/>
                <a:cs typeface="SUKHUMVITSET-TEXT" panose="02000506000000020004" pitchFamily="2" charset="-34"/>
              </a:defRPr>
            </a:lvl1pPr>
          </a:lstStyle>
          <a:p>
            <a:fld id="{79E572A5-FAB6-2943-90EB-8351B05E9AF4}" type="slidenum">
              <a:rPr lang="en-TH" smtClean="0"/>
              <a:pPr/>
              <a:t>‹#›</a:t>
            </a:fld>
            <a:endParaRPr lang="en-TH" dirty="0"/>
          </a:p>
        </p:txBody>
      </p:sp>
      <p:sp>
        <p:nvSpPr>
          <p:cNvPr id="2" name="Title 1">
            <a:extLst>
              <a:ext uri="{FF2B5EF4-FFF2-40B4-BE49-F238E27FC236}">
                <a16:creationId xmlns:a16="http://schemas.microsoft.com/office/drawing/2014/main" id="{D3CDDCB8-ADBD-B249-81A1-5D2492518D57}"/>
              </a:ext>
            </a:extLst>
          </p:cNvPr>
          <p:cNvSpPr>
            <a:spLocks noGrp="1"/>
          </p:cNvSpPr>
          <p:nvPr>
            <p:ph type="title"/>
          </p:nvPr>
        </p:nvSpPr>
        <p:spPr>
          <a:xfrm>
            <a:off x="670955" y="362479"/>
            <a:ext cx="10515599" cy="976786"/>
          </a:xfrm>
        </p:spPr>
        <p:txBody>
          <a:bodyPr>
            <a:normAutofit/>
          </a:bodyPr>
          <a:lstStyle>
            <a:lvl1pPr>
              <a:defRPr sz="4800">
                <a:latin typeface="SUKHUMVITSET-TEXT" panose="02000506000000020004" pitchFamily="2" charset="-34"/>
                <a:cs typeface="SUKHUMVITSET-TEXT" panose="02000506000000020004" pitchFamily="2" charset="-34"/>
              </a:defRPr>
            </a:lvl1pPr>
          </a:lstStyle>
          <a:p>
            <a:r>
              <a:rPr lang="en-US" dirty="0"/>
              <a:t>Click to edit Master title style</a:t>
            </a:r>
            <a:endParaRPr lang="en-TH" dirty="0"/>
          </a:p>
        </p:txBody>
      </p:sp>
      <p:pic>
        <p:nvPicPr>
          <p:cNvPr id="11" name="Picture 10" descr="A picture containing drawing&#10;&#10;Description automatically generated">
            <a:extLst>
              <a:ext uri="{FF2B5EF4-FFF2-40B4-BE49-F238E27FC236}">
                <a16:creationId xmlns:a16="http://schemas.microsoft.com/office/drawing/2014/main" id="{640044A4-2203-415B-AFBA-D1A2A14061E3}"/>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11585687" y="469143"/>
            <a:ext cx="469415" cy="479430"/>
          </a:xfrm>
          <a:prstGeom prst="rect">
            <a:avLst/>
          </a:prstGeom>
        </p:spPr>
      </p:pic>
      <p:pic>
        <p:nvPicPr>
          <p:cNvPr id="15" name="Picture 2" descr="KMITL Digital Analytics and Intelligence Center">
            <a:extLst>
              <a:ext uri="{FF2B5EF4-FFF2-40B4-BE49-F238E27FC236}">
                <a16:creationId xmlns:a16="http://schemas.microsoft.com/office/drawing/2014/main" id="{CEF18CE1-2BAF-4A5F-A0E0-0547CE99CD4E}"/>
              </a:ext>
            </a:extLst>
          </p:cNvPr>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93795" y="-32167"/>
            <a:ext cx="535681" cy="53568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Logo, company name&#10;&#10;Description automatically generated">
            <a:extLst>
              <a:ext uri="{FF2B5EF4-FFF2-40B4-BE49-F238E27FC236}">
                <a16:creationId xmlns:a16="http://schemas.microsoft.com/office/drawing/2014/main" id="{4778B58C-6FDC-489C-B702-3D0A1F6D2AD5}"/>
              </a:ext>
            </a:extLst>
          </p:cNvPr>
          <p:cNvPicPr>
            <a:picLocks noChangeAspect="1"/>
          </p:cNvPicPr>
          <p:nvPr userDrawn="1"/>
        </p:nvPicPr>
        <p:blipFill>
          <a:blip r:embed="rId5"/>
          <a:srcRect l="11084" t="8773" r="11018" b="11591"/>
          <a:stretch>
            <a:fillRect/>
          </a:stretch>
        </p:blipFill>
        <p:spPr>
          <a:xfrm>
            <a:off x="11281450" y="268195"/>
            <a:ext cx="327521" cy="327521"/>
          </a:xfrm>
          <a:custGeom>
            <a:avLst/>
            <a:gdLst>
              <a:gd name="connsiteX0" fmla="*/ 2175669 w 4351338"/>
              <a:gd name="connsiteY0" fmla="*/ 0 h 4351338"/>
              <a:gd name="connsiteX1" fmla="*/ 4351338 w 4351338"/>
              <a:gd name="connsiteY1" fmla="*/ 2175669 h 4351338"/>
              <a:gd name="connsiteX2" fmla="*/ 2175669 w 4351338"/>
              <a:gd name="connsiteY2" fmla="*/ 4351338 h 4351338"/>
              <a:gd name="connsiteX3" fmla="*/ 0 w 4351338"/>
              <a:gd name="connsiteY3" fmla="*/ 2175669 h 4351338"/>
              <a:gd name="connsiteX4" fmla="*/ 2175669 w 4351338"/>
              <a:gd name="connsiteY4" fmla="*/ 0 h 435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1338" h="4351338">
                <a:moveTo>
                  <a:pt x="2175669" y="0"/>
                </a:moveTo>
                <a:cubicBezTo>
                  <a:pt x="3377258" y="0"/>
                  <a:pt x="4351338" y="974080"/>
                  <a:pt x="4351338" y="2175669"/>
                </a:cubicBezTo>
                <a:cubicBezTo>
                  <a:pt x="4351338" y="3377258"/>
                  <a:pt x="3377258" y="4351338"/>
                  <a:pt x="2175669" y="4351338"/>
                </a:cubicBezTo>
                <a:cubicBezTo>
                  <a:pt x="974080" y="4351338"/>
                  <a:pt x="0" y="3377258"/>
                  <a:pt x="0" y="2175669"/>
                </a:cubicBezTo>
                <a:cubicBezTo>
                  <a:pt x="0" y="974080"/>
                  <a:pt x="974080" y="0"/>
                  <a:pt x="2175669" y="0"/>
                </a:cubicBezTo>
                <a:close/>
              </a:path>
            </a:pathLst>
          </a:custGeom>
        </p:spPr>
      </p:pic>
    </p:spTree>
    <p:extLst>
      <p:ext uri="{BB962C8B-B14F-4D97-AF65-F5344CB8AC3E}">
        <p14:creationId xmlns:p14="http://schemas.microsoft.com/office/powerpoint/2010/main" val="2556837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A699E-91F3-4D96-88C1-BEC30066B2E2}"/>
              </a:ext>
            </a:extLst>
          </p:cNvPr>
          <p:cNvSpPr>
            <a:spLocks noGrp="1"/>
          </p:cNvSpPr>
          <p:nvPr>
            <p:ph type="title"/>
          </p:nvPr>
        </p:nvSpPr>
        <p:spPr>
          <a:xfrm>
            <a:off x="634010" y="196443"/>
            <a:ext cx="10515600" cy="739637"/>
          </a:xfrm>
        </p:spPr>
        <p:txBody>
          <a:bodyPr>
            <a:normAutofit/>
          </a:bodyPr>
          <a:lstStyle>
            <a:lvl1pPr>
              <a:defRPr sz="4000" b="1">
                <a:solidFill>
                  <a:srgbClr val="1B43BD"/>
                </a:solidFill>
                <a:latin typeface="Sukhumvit Set" panose="02000506000000020004" pitchFamily="2" charset="-34"/>
                <a:cs typeface="Sukhumvit Set" panose="02000506000000020004" pitchFamily="2" charset="-34"/>
              </a:defRPr>
            </a:lvl1pPr>
          </a:lstStyle>
          <a:p>
            <a:r>
              <a:rPr lang="en-US"/>
              <a:t>Click to edit Master title style</a:t>
            </a:r>
            <a:endParaRPr lang="th-TH"/>
          </a:p>
        </p:txBody>
      </p:sp>
      <p:sp>
        <p:nvSpPr>
          <p:cNvPr id="3" name="Content Placeholder 2">
            <a:extLst>
              <a:ext uri="{FF2B5EF4-FFF2-40B4-BE49-F238E27FC236}">
                <a16:creationId xmlns:a16="http://schemas.microsoft.com/office/drawing/2014/main" id="{52838099-51EA-4FAB-84DC-57D90876470C}"/>
              </a:ext>
            </a:extLst>
          </p:cNvPr>
          <p:cNvSpPr>
            <a:spLocks noGrp="1"/>
          </p:cNvSpPr>
          <p:nvPr>
            <p:ph idx="1"/>
          </p:nvPr>
        </p:nvSpPr>
        <p:spPr>
          <a:xfrm>
            <a:off x="651766" y="1438183"/>
            <a:ext cx="10702034" cy="4738780"/>
          </a:xfrm>
        </p:spPr>
        <p:txBody>
          <a:bodyPr>
            <a:normAutofit/>
          </a:bodyPr>
          <a:lstStyle>
            <a:lvl1pPr>
              <a:defRPr sz="3000">
                <a:latin typeface="Sukhumvit Set" panose="02000506000000020004" pitchFamily="2" charset="-34"/>
                <a:cs typeface="Sukhumvit Set" panose="02000506000000020004" pitchFamily="2" charset="-34"/>
              </a:defRPr>
            </a:lvl1pPr>
          </a:lstStyle>
          <a:p>
            <a:pPr lvl="0"/>
            <a:r>
              <a:rPr lang="en-US" dirty="0"/>
              <a:t>Click to edit Master text styles</a:t>
            </a:r>
          </a:p>
        </p:txBody>
      </p:sp>
      <p:sp>
        <p:nvSpPr>
          <p:cNvPr id="4" name="Date Placeholder 3">
            <a:extLst>
              <a:ext uri="{FF2B5EF4-FFF2-40B4-BE49-F238E27FC236}">
                <a16:creationId xmlns:a16="http://schemas.microsoft.com/office/drawing/2014/main" id="{FB2519E7-A020-43B4-AD94-1B84499E5A80}"/>
              </a:ext>
            </a:extLst>
          </p:cNvPr>
          <p:cNvSpPr>
            <a:spLocks noGrp="1"/>
          </p:cNvSpPr>
          <p:nvPr>
            <p:ph type="dt" sz="half" idx="10"/>
          </p:nvPr>
        </p:nvSpPr>
        <p:spPr/>
        <p:txBody>
          <a:bodyPr/>
          <a:lstStyle/>
          <a:p>
            <a:fld id="{375E64D9-CD44-4BB2-80C0-A60946456F81}" type="datetime1">
              <a:rPr lang="th-TH" smtClean="0"/>
              <a:t>27/08/65</a:t>
            </a:fld>
            <a:endParaRPr lang="th-TH"/>
          </a:p>
        </p:txBody>
      </p:sp>
      <p:sp>
        <p:nvSpPr>
          <p:cNvPr id="5" name="Footer Placeholder 4">
            <a:extLst>
              <a:ext uri="{FF2B5EF4-FFF2-40B4-BE49-F238E27FC236}">
                <a16:creationId xmlns:a16="http://schemas.microsoft.com/office/drawing/2014/main" id="{020D0B85-C0A9-44C2-9FDD-141C5F15D11C}"/>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6307A2F9-32C9-4D2A-90A8-E7D420D3CF33}"/>
              </a:ext>
            </a:extLst>
          </p:cNvPr>
          <p:cNvSpPr>
            <a:spLocks noGrp="1"/>
          </p:cNvSpPr>
          <p:nvPr>
            <p:ph type="sldNum" sz="quarter" idx="12"/>
          </p:nvPr>
        </p:nvSpPr>
        <p:spPr/>
        <p:txBody>
          <a:bodyPr/>
          <a:lstStyle>
            <a:lvl1pPr>
              <a:defRPr sz="2000">
                <a:solidFill>
                  <a:schemeClr val="tx1"/>
                </a:solidFill>
                <a:latin typeface="Sukhumvit Set" panose="02000506000000020004" pitchFamily="2" charset="-34"/>
                <a:cs typeface="Sukhumvit Set" panose="02000506000000020004" pitchFamily="2" charset="-34"/>
              </a:defRPr>
            </a:lvl1pPr>
          </a:lstStyle>
          <a:p>
            <a:fld id="{650133A6-274A-408E-8BDC-CE3D72916DDD}" type="slidenum">
              <a:rPr lang="th-TH" smtClean="0"/>
              <a:pPr/>
              <a:t>‹#›</a:t>
            </a:fld>
            <a:endParaRPr lang="th-TH"/>
          </a:p>
        </p:txBody>
      </p:sp>
      <p:sp>
        <p:nvSpPr>
          <p:cNvPr id="9" name="Rectangle 8">
            <a:extLst>
              <a:ext uri="{FF2B5EF4-FFF2-40B4-BE49-F238E27FC236}">
                <a16:creationId xmlns:a16="http://schemas.microsoft.com/office/drawing/2014/main" id="{41203E0D-F824-4A04-8F0F-2D40A5A57080}"/>
              </a:ext>
            </a:extLst>
          </p:cNvPr>
          <p:cNvSpPr/>
          <p:nvPr userDrawn="1"/>
        </p:nvSpPr>
        <p:spPr>
          <a:xfrm>
            <a:off x="11532092" y="-13647"/>
            <a:ext cx="659907" cy="6871647"/>
          </a:xfrm>
          <a:prstGeom prst="rect">
            <a:avLst/>
          </a:prstGeom>
          <a:solidFill>
            <a:srgbClr val="F3D7D6"/>
          </a:solidFill>
          <a:ln>
            <a:solidFill>
              <a:srgbClr val="F3D7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Right Triangle 9">
            <a:extLst>
              <a:ext uri="{FF2B5EF4-FFF2-40B4-BE49-F238E27FC236}">
                <a16:creationId xmlns:a16="http://schemas.microsoft.com/office/drawing/2014/main" id="{4015D270-4915-4E7F-940D-3417C21AC8BF}"/>
              </a:ext>
            </a:extLst>
          </p:cNvPr>
          <p:cNvSpPr/>
          <p:nvPr userDrawn="1"/>
        </p:nvSpPr>
        <p:spPr>
          <a:xfrm rot="16200000" flipH="1">
            <a:off x="9759211" y="-78440"/>
            <a:ext cx="2348475" cy="2478066"/>
          </a:xfrm>
          <a:prstGeom prst="rtTriangle">
            <a:avLst/>
          </a:prstGeom>
          <a:solidFill>
            <a:srgbClr val="1B43BD"/>
          </a:solidFill>
          <a:ln>
            <a:solidFill>
              <a:srgbClr val="1B43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Oval 10">
            <a:extLst>
              <a:ext uri="{FF2B5EF4-FFF2-40B4-BE49-F238E27FC236}">
                <a16:creationId xmlns:a16="http://schemas.microsoft.com/office/drawing/2014/main" id="{E760AD6B-8DF8-40EA-8B50-8D4A8B547448}"/>
              </a:ext>
            </a:extLst>
          </p:cNvPr>
          <p:cNvSpPr/>
          <p:nvPr userDrawn="1"/>
        </p:nvSpPr>
        <p:spPr>
          <a:xfrm>
            <a:off x="11294617" y="365125"/>
            <a:ext cx="443883" cy="4438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Rectangle 11">
            <a:extLst>
              <a:ext uri="{FF2B5EF4-FFF2-40B4-BE49-F238E27FC236}">
                <a16:creationId xmlns:a16="http://schemas.microsoft.com/office/drawing/2014/main" id="{EBFA70D0-4A71-461A-9EB8-546F4F78A7B2}"/>
              </a:ext>
            </a:extLst>
          </p:cNvPr>
          <p:cNvSpPr/>
          <p:nvPr userDrawn="1"/>
        </p:nvSpPr>
        <p:spPr>
          <a:xfrm>
            <a:off x="736844" y="976547"/>
            <a:ext cx="8602462" cy="83825"/>
          </a:xfrm>
          <a:prstGeom prst="rect">
            <a:avLst/>
          </a:prstGeom>
          <a:solidFill>
            <a:srgbClr val="F3D7D6"/>
          </a:solidFill>
          <a:ln>
            <a:solidFill>
              <a:srgbClr val="F3D7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3452238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838099-51EA-4FAB-84DC-57D90876470C}"/>
              </a:ext>
            </a:extLst>
          </p:cNvPr>
          <p:cNvSpPr>
            <a:spLocks noGrp="1"/>
          </p:cNvSpPr>
          <p:nvPr>
            <p:ph idx="1"/>
          </p:nvPr>
        </p:nvSpPr>
        <p:spPr>
          <a:xfrm>
            <a:off x="1118586" y="488272"/>
            <a:ext cx="10235213" cy="5688691"/>
          </a:xfrm>
        </p:spPr>
        <p:txBody>
          <a:bodyPr>
            <a:normAutofit/>
          </a:bodyPr>
          <a:lstStyle>
            <a:lvl1pPr>
              <a:defRPr sz="3000">
                <a:latin typeface="Sukhumvit Set" panose="02000506000000020004" pitchFamily="2" charset="-34"/>
                <a:cs typeface="Sukhumvit Set" panose="02000506000000020004" pitchFamily="2" charset="-34"/>
              </a:defRPr>
            </a:lvl1pPr>
          </a:lstStyle>
          <a:p>
            <a:pPr lvl="0"/>
            <a:r>
              <a:rPr lang="en-US" dirty="0"/>
              <a:t>Click to edit Master text styles</a:t>
            </a:r>
          </a:p>
        </p:txBody>
      </p:sp>
      <p:sp>
        <p:nvSpPr>
          <p:cNvPr id="4" name="Date Placeholder 3">
            <a:extLst>
              <a:ext uri="{FF2B5EF4-FFF2-40B4-BE49-F238E27FC236}">
                <a16:creationId xmlns:a16="http://schemas.microsoft.com/office/drawing/2014/main" id="{FB2519E7-A020-43B4-AD94-1B84499E5A80}"/>
              </a:ext>
            </a:extLst>
          </p:cNvPr>
          <p:cNvSpPr>
            <a:spLocks noGrp="1"/>
          </p:cNvSpPr>
          <p:nvPr>
            <p:ph type="dt" sz="half" idx="10"/>
          </p:nvPr>
        </p:nvSpPr>
        <p:spPr>
          <a:xfrm>
            <a:off x="1024632" y="6356350"/>
            <a:ext cx="2743200" cy="365125"/>
          </a:xfrm>
        </p:spPr>
        <p:txBody>
          <a:bodyPr/>
          <a:lstStyle/>
          <a:p>
            <a:fld id="{0AFE2779-1B39-4D1D-9408-26A0F276893A}" type="datetime1">
              <a:rPr lang="th-TH" smtClean="0"/>
              <a:t>27/08/65</a:t>
            </a:fld>
            <a:endParaRPr lang="th-TH"/>
          </a:p>
        </p:txBody>
      </p:sp>
      <p:sp>
        <p:nvSpPr>
          <p:cNvPr id="5" name="Footer Placeholder 4">
            <a:extLst>
              <a:ext uri="{FF2B5EF4-FFF2-40B4-BE49-F238E27FC236}">
                <a16:creationId xmlns:a16="http://schemas.microsoft.com/office/drawing/2014/main" id="{020D0B85-C0A9-44C2-9FDD-141C5F15D11C}"/>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6307A2F9-32C9-4D2A-90A8-E7D420D3CF33}"/>
              </a:ext>
            </a:extLst>
          </p:cNvPr>
          <p:cNvSpPr>
            <a:spLocks noGrp="1"/>
          </p:cNvSpPr>
          <p:nvPr>
            <p:ph type="sldNum" sz="quarter" idx="12"/>
          </p:nvPr>
        </p:nvSpPr>
        <p:spPr/>
        <p:txBody>
          <a:bodyPr/>
          <a:lstStyle>
            <a:lvl1pPr>
              <a:defRPr sz="2000">
                <a:solidFill>
                  <a:schemeClr val="tx1"/>
                </a:solidFill>
                <a:latin typeface="Sukhumvit Set" panose="02000506000000020004" pitchFamily="2" charset="-34"/>
                <a:cs typeface="Sukhumvit Set" panose="02000506000000020004" pitchFamily="2" charset="-34"/>
              </a:defRPr>
            </a:lvl1pPr>
          </a:lstStyle>
          <a:p>
            <a:fld id="{650133A6-274A-408E-8BDC-CE3D72916DDD}" type="slidenum">
              <a:rPr lang="th-TH" smtClean="0"/>
              <a:pPr/>
              <a:t>‹#›</a:t>
            </a:fld>
            <a:endParaRPr lang="th-TH"/>
          </a:p>
        </p:txBody>
      </p:sp>
      <p:sp>
        <p:nvSpPr>
          <p:cNvPr id="9" name="Rectangle 8">
            <a:extLst>
              <a:ext uri="{FF2B5EF4-FFF2-40B4-BE49-F238E27FC236}">
                <a16:creationId xmlns:a16="http://schemas.microsoft.com/office/drawing/2014/main" id="{41203E0D-F824-4A04-8F0F-2D40A5A57080}"/>
              </a:ext>
            </a:extLst>
          </p:cNvPr>
          <p:cNvSpPr/>
          <p:nvPr userDrawn="1"/>
        </p:nvSpPr>
        <p:spPr>
          <a:xfrm>
            <a:off x="-8918" y="-13647"/>
            <a:ext cx="659907" cy="6871647"/>
          </a:xfrm>
          <a:prstGeom prst="rect">
            <a:avLst/>
          </a:prstGeom>
          <a:solidFill>
            <a:srgbClr val="F3D7D6"/>
          </a:solidFill>
          <a:ln>
            <a:solidFill>
              <a:srgbClr val="F3D7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 name="Partial Circle 6">
            <a:extLst>
              <a:ext uri="{FF2B5EF4-FFF2-40B4-BE49-F238E27FC236}">
                <a16:creationId xmlns:a16="http://schemas.microsoft.com/office/drawing/2014/main" id="{35674187-BAC6-415D-A873-AFB296A53538}"/>
              </a:ext>
            </a:extLst>
          </p:cNvPr>
          <p:cNvSpPr/>
          <p:nvPr userDrawn="1"/>
        </p:nvSpPr>
        <p:spPr>
          <a:xfrm>
            <a:off x="-1198116" y="5735801"/>
            <a:ext cx="2396232" cy="2279909"/>
          </a:xfrm>
          <a:prstGeom prst="pie">
            <a:avLst>
              <a:gd name="adj1" fmla="val 16218995"/>
              <a:gd name="adj2" fmla="val 11260"/>
            </a:avLst>
          </a:prstGeom>
          <a:solidFill>
            <a:srgbClr val="1B43BD"/>
          </a:solidFill>
          <a:ln>
            <a:solidFill>
              <a:srgbClr val="1B43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Partial Circle 12">
            <a:extLst>
              <a:ext uri="{FF2B5EF4-FFF2-40B4-BE49-F238E27FC236}">
                <a16:creationId xmlns:a16="http://schemas.microsoft.com/office/drawing/2014/main" id="{15CF5918-7A9C-449C-8827-71087AA73C4B}"/>
              </a:ext>
            </a:extLst>
          </p:cNvPr>
          <p:cNvSpPr/>
          <p:nvPr userDrawn="1"/>
        </p:nvSpPr>
        <p:spPr>
          <a:xfrm>
            <a:off x="-728299" y="6196612"/>
            <a:ext cx="1438469" cy="1368640"/>
          </a:xfrm>
          <a:prstGeom prst="pie">
            <a:avLst>
              <a:gd name="adj1" fmla="val 16218995"/>
              <a:gd name="adj2" fmla="val 11260"/>
            </a:avLst>
          </a:prstGeom>
          <a:solidFill>
            <a:srgbClr val="F3D7D6"/>
          </a:solidFill>
          <a:ln>
            <a:solidFill>
              <a:srgbClr val="F3D7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141882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12" name="Picture 2" descr="คลังภาพถ่ายฟรี ของ iPad, การถ่ายภาพหุ่นนิ่ง, การทำงาน">
            <a:extLst>
              <a:ext uri="{FF2B5EF4-FFF2-40B4-BE49-F238E27FC236}">
                <a16:creationId xmlns:a16="http://schemas.microsoft.com/office/drawing/2014/main" id="{510A911E-B2FE-4B39-8F42-42FAED411299}"/>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3686" r="2" b="9544"/>
          <a:stretch/>
        </p:blipFill>
        <p:spPr bwMode="auto">
          <a:xfrm>
            <a:off x="5673843" y="-62144"/>
            <a:ext cx="6515109" cy="6920144"/>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83A699E-91F3-4D96-88C1-BEC30066B2E2}"/>
              </a:ext>
            </a:extLst>
          </p:cNvPr>
          <p:cNvSpPr>
            <a:spLocks noGrp="1"/>
          </p:cNvSpPr>
          <p:nvPr>
            <p:ph type="title"/>
          </p:nvPr>
        </p:nvSpPr>
        <p:spPr>
          <a:xfrm>
            <a:off x="634010" y="231956"/>
            <a:ext cx="4852390" cy="1667866"/>
          </a:xfrm>
        </p:spPr>
        <p:txBody>
          <a:bodyPr>
            <a:normAutofit/>
          </a:bodyPr>
          <a:lstStyle>
            <a:lvl1pPr>
              <a:defRPr sz="4000" b="1">
                <a:solidFill>
                  <a:srgbClr val="1B43BD"/>
                </a:solidFill>
                <a:latin typeface="Sukhumvit Set" panose="02000506000000020004" pitchFamily="2" charset="-34"/>
                <a:cs typeface="Sukhumvit Set" panose="02000506000000020004" pitchFamily="2" charset="-34"/>
              </a:defRPr>
            </a:lvl1pPr>
          </a:lstStyle>
          <a:p>
            <a:r>
              <a:rPr lang="en-US" dirty="0"/>
              <a:t>Click to edit Master title style</a:t>
            </a:r>
            <a:endParaRPr lang="th-TH" dirty="0"/>
          </a:p>
        </p:txBody>
      </p:sp>
      <p:sp>
        <p:nvSpPr>
          <p:cNvPr id="4" name="Date Placeholder 3">
            <a:extLst>
              <a:ext uri="{FF2B5EF4-FFF2-40B4-BE49-F238E27FC236}">
                <a16:creationId xmlns:a16="http://schemas.microsoft.com/office/drawing/2014/main" id="{FB2519E7-A020-43B4-AD94-1B84499E5A80}"/>
              </a:ext>
            </a:extLst>
          </p:cNvPr>
          <p:cNvSpPr>
            <a:spLocks noGrp="1"/>
          </p:cNvSpPr>
          <p:nvPr>
            <p:ph type="dt" sz="half" idx="10"/>
          </p:nvPr>
        </p:nvSpPr>
        <p:spPr/>
        <p:txBody>
          <a:bodyPr/>
          <a:lstStyle/>
          <a:p>
            <a:fld id="{E50B3EE5-2297-43AA-8E9E-C7A5950B0E4D}" type="datetime1">
              <a:rPr lang="th-TH" smtClean="0"/>
              <a:t>27/08/65</a:t>
            </a:fld>
            <a:endParaRPr lang="th-TH"/>
          </a:p>
        </p:txBody>
      </p:sp>
      <p:sp>
        <p:nvSpPr>
          <p:cNvPr id="5" name="Footer Placeholder 4">
            <a:extLst>
              <a:ext uri="{FF2B5EF4-FFF2-40B4-BE49-F238E27FC236}">
                <a16:creationId xmlns:a16="http://schemas.microsoft.com/office/drawing/2014/main" id="{020D0B85-C0A9-44C2-9FDD-141C5F15D11C}"/>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6307A2F9-32C9-4D2A-90A8-E7D420D3CF33}"/>
              </a:ext>
            </a:extLst>
          </p:cNvPr>
          <p:cNvSpPr>
            <a:spLocks noGrp="1"/>
          </p:cNvSpPr>
          <p:nvPr>
            <p:ph type="sldNum" sz="quarter" idx="12"/>
          </p:nvPr>
        </p:nvSpPr>
        <p:spPr>
          <a:xfrm>
            <a:off x="8663865" y="6356350"/>
            <a:ext cx="2743200" cy="365125"/>
          </a:xfrm>
        </p:spPr>
        <p:txBody>
          <a:bodyPr/>
          <a:lstStyle>
            <a:lvl1pPr>
              <a:defRPr sz="2000">
                <a:solidFill>
                  <a:schemeClr val="tx1"/>
                </a:solidFill>
                <a:latin typeface="Sukhumvit Set" panose="02000506000000020004" pitchFamily="2" charset="-34"/>
                <a:cs typeface="Sukhumvit Set" panose="02000506000000020004" pitchFamily="2" charset="-34"/>
              </a:defRPr>
            </a:lvl1pPr>
          </a:lstStyle>
          <a:p>
            <a:fld id="{650133A6-274A-408E-8BDC-CE3D72916DDD}" type="slidenum">
              <a:rPr lang="th-TH" smtClean="0"/>
              <a:pPr/>
              <a:t>‹#›</a:t>
            </a:fld>
            <a:endParaRPr lang="th-TH"/>
          </a:p>
        </p:txBody>
      </p:sp>
      <p:sp>
        <p:nvSpPr>
          <p:cNvPr id="7" name="Rectangle 6">
            <a:extLst>
              <a:ext uri="{FF2B5EF4-FFF2-40B4-BE49-F238E27FC236}">
                <a16:creationId xmlns:a16="http://schemas.microsoft.com/office/drawing/2014/main" id="{9182FC62-AB49-441C-BF15-6D22461A4023}"/>
              </a:ext>
            </a:extLst>
          </p:cNvPr>
          <p:cNvSpPr/>
          <p:nvPr userDrawn="1"/>
        </p:nvSpPr>
        <p:spPr>
          <a:xfrm>
            <a:off x="736847" y="3213717"/>
            <a:ext cx="4749553" cy="365125"/>
          </a:xfrm>
          <a:prstGeom prst="rect">
            <a:avLst/>
          </a:prstGeom>
          <a:solidFill>
            <a:srgbClr val="F3D7D6"/>
          </a:solidFill>
          <a:ln>
            <a:solidFill>
              <a:srgbClr val="F3D7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643942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412508C-D0F1-4AA1-83CA-6CB3491C6753}"/>
              </a:ext>
            </a:extLst>
          </p:cNvPr>
          <p:cNvSpPr/>
          <p:nvPr userDrawn="1"/>
        </p:nvSpPr>
        <p:spPr>
          <a:xfrm>
            <a:off x="6019060" y="3428999"/>
            <a:ext cx="6172940" cy="3429000"/>
          </a:xfrm>
          <a:prstGeom prst="rect">
            <a:avLst/>
          </a:prstGeom>
          <a:solidFill>
            <a:srgbClr val="F3D7D6"/>
          </a:solidFill>
          <a:ln>
            <a:solidFill>
              <a:srgbClr val="F3D7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 name="Rectangle 2">
            <a:extLst>
              <a:ext uri="{FF2B5EF4-FFF2-40B4-BE49-F238E27FC236}">
                <a16:creationId xmlns:a16="http://schemas.microsoft.com/office/drawing/2014/main" id="{F7BBF297-CDB5-4BE5-9CA4-75450B7EB99A}"/>
              </a:ext>
            </a:extLst>
          </p:cNvPr>
          <p:cNvSpPr/>
          <p:nvPr userDrawn="1"/>
        </p:nvSpPr>
        <p:spPr>
          <a:xfrm>
            <a:off x="6019060" y="0"/>
            <a:ext cx="6172940" cy="3429000"/>
          </a:xfrm>
          <a:prstGeom prst="rect">
            <a:avLst/>
          </a:prstGeom>
          <a:solidFill>
            <a:srgbClr val="1B43BD"/>
          </a:solidFill>
          <a:ln>
            <a:solidFill>
              <a:srgbClr val="1B43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 name="Title 1">
            <a:extLst>
              <a:ext uri="{FF2B5EF4-FFF2-40B4-BE49-F238E27FC236}">
                <a16:creationId xmlns:a16="http://schemas.microsoft.com/office/drawing/2014/main" id="{D83A699E-91F3-4D96-88C1-BEC30066B2E2}"/>
              </a:ext>
            </a:extLst>
          </p:cNvPr>
          <p:cNvSpPr>
            <a:spLocks noGrp="1"/>
          </p:cNvSpPr>
          <p:nvPr>
            <p:ph type="title"/>
          </p:nvPr>
        </p:nvSpPr>
        <p:spPr>
          <a:xfrm>
            <a:off x="648070" y="1792713"/>
            <a:ext cx="4852390" cy="1667866"/>
          </a:xfrm>
        </p:spPr>
        <p:txBody>
          <a:bodyPr>
            <a:normAutofit/>
          </a:bodyPr>
          <a:lstStyle>
            <a:lvl1pPr>
              <a:defRPr sz="4000" b="1">
                <a:solidFill>
                  <a:srgbClr val="1B43BD"/>
                </a:solidFill>
                <a:latin typeface="Sukhumvit Set" panose="02000506000000020004" pitchFamily="2" charset="-34"/>
                <a:cs typeface="Sukhumvit Set" panose="02000506000000020004" pitchFamily="2" charset="-34"/>
              </a:defRPr>
            </a:lvl1pPr>
          </a:lstStyle>
          <a:p>
            <a:r>
              <a:rPr lang="en-US" dirty="0"/>
              <a:t>Click to edit Master title style</a:t>
            </a:r>
            <a:endParaRPr lang="th-TH" dirty="0"/>
          </a:p>
        </p:txBody>
      </p:sp>
      <p:sp>
        <p:nvSpPr>
          <p:cNvPr id="4" name="Date Placeholder 3">
            <a:extLst>
              <a:ext uri="{FF2B5EF4-FFF2-40B4-BE49-F238E27FC236}">
                <a16:creationId xmlns:a16="http://schemas.microsoft.com/office/drawing/2014/main" id="{FB2519E7-A020-43B4-AD94-1B84499E5A80}"/>
              </a:ext>
            </a:extLst>
          </p:cNvPr>
          <p:cNvSpPr>
            <a:spLocks noGrp="1"/>
          </p:cNvSpPr>
          <p:nvPr>
            <p:ph type="dt" sz="half" idx="10"/>
          </p:nvPr>
        </p:nvSpPr>
        <p:spPr/>
        <p:txBody>
          <a:bodyPr/>
          <a:lstStyle/>
          <a:p>
            <a:fld id="{D2C226A6-6787-4979-A2CA-6F035E1FA238}" type="datetime1">
              <a:rPr lang="th-TH" smtClean="0"/>
              <a:t>27/08/65</a:t>
            </a:fld>
            <a:endParaRPr lang="th-TH"/>
          </a:p>
        </p:txBody>
      </p:sp>
      <p:sp>
        <p:nvSpPr>
          <p:cNvPr id="5" name="Footer Placeholder 4">
            <a:extLst>
              <a:ext uri="{FF2B5EF4-FFF2-40B4-BE49-F238E27FC236}">
                <a16:creationId xmlns:a16="http://schemas.microsoft.com/office/drawing/2014/main" id="{020D0B85-C0A9-44C2-9FDD-141C5F15D11C}"/>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6307A2F9-32C9-4D2A-90A8-E7D420D3CF33}"/>
              </a:ext>
            </a:extLst>
          </p:cNvPr>
          <p:cNvSpPr>
            <a:spLocks noGrp="1"/>
          </p:cNvSpPr>
          <p:nvPr>
            <p:ph type="sldNum" sz="quarter" idx="12"/>
          </p:nvPr>
        </p:nvSpPr>
        <p:spPr>
          <a:xfrm>
            <a:off x="8956831" y="6356350"/>
            <a:ext cx="2743200" cy="365125"/>
          </a:xfrm>
        </p:spPr>
        <p:txBody>
          <a:bodyPr/>
          <a:lstStyle>
            <a:lvl1pPr>
              <a:defRPr sz="2000">
                <a:solidFill>
                  <a:schemeClr val="tx1"/>
                </a:solidFill>
                <a:latin typeface="Sukhumvit Set" panose="02000506000000020004" pitchFamily="2" charset="-34"/>
                <a:cs typeface="Sukhumvit Set" panose="02000506000000020004" pitchFamily="2" charset="-34"/>
              </a:defRPr>
            </a:lvl1pPr>
          </a:lstStyle>
          <a:p>
            <a:fld id="{650133A6-274A-408E-8BDC-CE3D72916DDD}" type="slidenum">
              <a:rPr lang="th-TH" smtClean="0"/>
              <a:pPr/>
              <a:t>‹#›</a:t>
            </a:fld>
            <a:endParaRPr lang="th-TH"/>
          </a:p>
        </p:txBody>
      </p:sp>
      <p:sp>
        <p:nvSpPr>
          <p:cNvPr id="7" name="Rectangle 6">
            <a:extLst>
              <a:ext uri="{FF2B5EF4-FFF2-40B4-BE49-F238E27FC236}">
                <a16:creationId xmlns:a16="http://schemas.microsoft.com/office/drawing/2014/main" id="{9182FC62-AB49-441C-BF15-6D22461A4023}"/>
              </a:ext>
            </a:extLst>
          </p:cNvPr>
          <p:cNvSpPr/>
          <p:nvPr userDrawn="1"/>
        </p:nvSpPr>
        <p:spPr>
          <a:xfrm>
            <a:off x="648070" y="1047561"/>
            <a:ext cx="4749553" cy="239701"/>
          </a:xfrm>
          <a:prstGeom prst="rect">
            <a:avLst/>
          </a:prstGeom>
          <a:solidFill>
            <a:srgbClr val="F3D7D6"/>
          </a:solidFill>
          <a:ln>
            <a:solidFill>
              <a:srgbClr val="F3D7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2050" name="Picture 2" descr="คลังภาพถ่ายฟรี ของ faceless, กระดาษ, กลยุทธ์">
            <a:extLst>
              <a:ext uri="{FF2B5EF4-FFF2-40B4-BE49-F238E27FC236}">
                <a16:creationId xmlns:a16="http://schemas.microsoft.com/office/drawing/2014/main" id="{05DB538B-B98D-4848-A001-2E1BA9D7E03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080682" y="375081"/>
            <a:ext cx="4071891" cy="610783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75C97A8-66A4-49EE-A026-B68BC3F58584}"/>
              </a:ext>
            </a:extLst>
          </p:cNvPr>
          <p:cNvSpPr/>
          <p:nvPr userDrawn="1"/>
        </p:nvSpPr>
        <p:spPr>
          <a:xfrm>
            <a:off x="699488" y="3726329"/>
            <a:ext cx="4749553" cy="2397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3157835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D043F-896A-45A5-93A7-D675D391B3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h-TH"/>
          </a:p>
        </p:txBody>
      </p:sp>
      <p:sp>
        <p:nvSpPr>
          <p:cNvPr id="3" name="Text Placeholder 2">
            <a:extLst>
              <a:ext uri="{FF2B5EF4-FFF2-40B4-BE49-F238E27FC236}">
                <a16:creationId xmlns:a16="http://schemas.microsoft.com/office/drawing/2014/main" id="{D807A173-67E8-4AF8-90EF-258F9AC4BA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98E7E2-F6AD-48ED-BC8B-2366782DCF19}"/>
              </a:ext>
            </a:extLst>
          </p:cNvPr>
          <p:cNvSpPr>
            <a:spLocks noGrp="1"/>
          </p:cNvSpPr>
          <p:nvPr>
            <p:ph type="dt" sz="half" idx="10"/>
          </p:nvPr>
        </p:nvSpPr>
        <p:spPr/>
        <p:txBody>
          <a:bodyPr/>
          <a:lstStyle/>
          <a:p>
            <a:fld id="{A8D32505-7EFD-47C3-9BB9-D737BD658919}" type="datetime1">
              <a:rPr lang="th-TH" smtClean="0"/>
              <a:t>27/08/65</a:t>
            </a:fld>
            <a:endParaRPr lang="th-TH"/>
          </a:p>
        </p:txBody>
      </p:sp>
      <p:sp>
        <p:nvSpPr>
          <p:cNvPr id="5" name="Footer Placeholder 4">
            <a:extLst>
              <a:ext uri="{FF2B5EF4-FFF2-40B4-BE49-F238E27FC236}">
                <a16:creationId xmlns:a16="http://schemas.microsoft.com/office/drawing/2014/main" id="{095B74CB-0F73-4549-9910-5677842846E1}"/>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489E8064-5AEB-49BC-B0CB-2E5F1E224362}"/>
              </a:ext>
            </a:extLst>
          </p:cNvPr>
          <p:cNvSpPr>
            <a:spLocks noGrp="1"/>
          </p:cNvSpPr>
          <p:nvPr>
            <p:ph type="sldNum" sz="quarter" idx="12"/>
          </p:nvPr>
        </p:nvSpPr>
        <p:spPr/>
        <p:txBody>
          <a:bodyPr/>
          <a:lstStyle/>
          <a:p>
            <a:fld id="{650133A6-274A-408E-8BDC-CE3D72916DDD}" type="slidenum">
              <a:rPr lang="th-TH" smtClean="0"/>
              <a:t>‹#›</a:t>
            </a:fld>
            <a:endParaRPr lang="th-TH"/>
          </a:p>
        </p:txBody>
      </p:sp>
    </p:spTree>
    <p:extLst>
      <p:ext uri="{BB962C8B-B14F-4D97-AF65-F5344CB8AC3E}">
        <p14:creationId xmlns:p14="http://schemas.microsoft.com/office/powerpoint/2010/main" val="1927368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3DF16-035C-4127-99EF-3FD38AD778F2}"/>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292E5904-ABA1-4BF5-8FEC-CFB78BCBBC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Content Placeholder 3">
            <a:extLst>
              <a:ext uri="{FF2B5EF4-FFF2-40B4-BE49-F238E27FC236}">
                <a16:creationId xmlns:a16="http://schemas.microsoft.com/office/drawing/2014/main" id="{3FCBC9D0-71B7-4B54-B35A-F8E0C84004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Date Placeholder 4">
            <a:extLst>
              <a:ext uri="{FF2B5EF4-FFF2-40B4-BE49-F238E27FC236}">
                <a16:creationId xmlns:a16="http://schemas.microsoft.com/office/drawing/2014/main" id="{A1077B30-9B45-49DC-9798-F179C91302F8}"/>
              </a:ext>
            </a:extLst>
          </p:cNvPr>
          <p:cNvSpPr>
            <a:spLocks noGrp="1"/>
          </p:cNvSpPr>
          <p:nvPr>
            <p:ph type="dt" sz="half" idx="10"/>
          </p:nvPr>
        </p:nvSpPr>
        <p:spPr/>
        <p:txBody>
          <a:bodyPr/>
          <a:lstStyle/>
          <a:p>
            <a:fld id="{57CE97AA-E09B-4C96-B749-E3BB731E4C41}" type="datetime1">
              <a:rPr lang="th-TH" smtClean="0"/>
              <a:t>27/08/65</a:t>
            </a:fld>
            <a:endParaRPr lang="th-TH"/>
          </a:p>
        </p:txBody>
      </p:sp>
      <p:sp>
        <p:nvSpPr>
          <p:cNvPr id="6" name="Footer Placeholder 5">
            <a:extLst>
              <a:ext uri="{FF2B5EF4-FFF2-40B4-BE49-F238E27FC236}">
                <a16:creationId xmlns:a16="http://schemas.microsoft.com/office/drawing/2014/main" id="{8FD3F329-2249-41DA-8C3D-07FB13A47C9D}"/>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B798A382-5E2C-48DE-B899-273DF901AE50}"/>
              </a:ext>
            </a:extLst>
          </p:cNvPr>
          <p:cNvSpPr>
            <a:spLocks noGrp="1"/>
          </p:cNvSpPr>
          <p:nvPr>
            <p:ph type="sldNum" sz="quarter" idx="12"/>
          </p:nvPr>
        </p:nvSpPr>
        <p:spPr/>
        <p:txBody>
          <a:bodyPr/>
          <a:lstStyle/>
          <a:p>
            <a:fld id="{650133A6-274A-408E-8BDC-CE3D72916DDD}" type="slidenum">
              <a:rPr lang="th-TH" smtClean="0"/>
              <a:t>‹#›</a:t>
            </a:fld>
            <a:endParaRPr lang="th-TH"/>
          </a:p>
        </p:txBody>
      </p:sp>
    </p:spTree>
    <p:extLst>
      <p:ext uri="{BB962C8B-B14F-4D97-AF65-F5344CB8AC3E}">
        <p14:creationId xmlns:p14="http://schemas.microsoft.com/office/powerpoint/2010/main" val="4004434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DDC0-B48C-464A-805A-4FA2F62993C3}"/>
              </a:ext>
            </a:extLst>
          </p:cNvPr>
          <p:cNvSpPr>
            <a:spLocks noGrp="1"/>
          </p:cNvSpPr>
          <p:nvPr>
            <p:ph type="title"/>
          </p:nvPr>
        </p:nvSpPr>
        <p:spPr>
          <a:xfrm>
            <a:off x="839788" y="365125"/>
            <a:ext cx="10515600" cy="1325563"/>
          </a:xfrm>
        </p:spPr>
        <p:txBody>
          <a:bodyPr/>
          <a:lstStyle/>
          <a:p>
            <a:r>
              <a:rPr lang="en-US"/>
              <a:t>Click to edit Master title style</a:t>
            </a:r>
            <a:endParaRPr lang="th-TH"/>
          </a:p>
        </p:txBody>
      </p:sp>
      <p:sp>
        <p:nvSpPr>
          <p:cNvPr id="3" name="Text Placeholder 2">
            <a:extLst>
              <a:ext uri="{FF2B5EF4-FFF2-40B4-BE49-F238E27FC236}">
                <a16:creationId xmlns:a16="http://schemas.microsoft.com/office/drawing/2014/main" id="{9C1CA17A-163A-418C-B96A-5EC9734C65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12B088-B5CB-49A1-AB6D-2A8D0E1A3C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Text Placeholder 4">
            <a:extLst>
              <a:ext uri="{FF2B5EF4-FFF2-40B4-BE49-F238E27FC236}">
                <a16:creationId xmlns:a16="http://schemas.microsoft.com/office/drawing/2014/main" id="{3A3CCCD7-318B-4176-9971-CE7B6361F8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309360-8F0A-4F1E-A546-EE9307F70F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7" name="Date Placeholder 6">
            <a:extLst>
              <a:ext uri="{FF2B5EF4-FFF2-40B4-BE49-F238E27FC236}">
                <a16:creationId xmlns:a16="http://schemas.microsoft.com/office/drawing/2014/main" id="{7450691A-FE30-4F3C-ADB6-68CA1A30CCDE}"/>
              </a:ext>
            </a:extLst>
          </p:cNvPr>
          <p:cNvSpPr>
            <a:spLocks noGrp="1"/>
          </p:cNvSpPr>
          <p:nvPr>
            <p:ph type="dt" sz="half" idx="10"/>
          </p:nvPr>
        </p:nvSpPr>
        <p:spPr/>
        <p:txBody>
          <a:bodyPr/>
          <a:lstStyle/>
          <a:p>
            <a:fld id="{79792FBD-4B54-454E-A789-43DFFD85F7C6}" type="datetime1">
              <a:rPr lang="th-TH" smtClean="0"/>
              <a:t>27/08/65</a:t>
            </a:fld>
            <a:endParaRPr lang="th-TH"/>
          </a:p>
        </p:txBody>
      </p:sp>
      <p:sp>
        <p:nvSpPr>
          <p:cNvPr id="8" name="Footer Placeholder 7">
            <a:extLst>
              <a:ext uri="{FF2B5EF4-FFF2-40B4-BE49-F238E27FC236}">
                <a16:creationId xmlns:a16="http://schemas.microsoft.com/office/drawing/2014/main" id="{FD22B907-23BF-4238-AE55-265C33FE0D7E}"/>
              </a:ext>
            </a:extLst>
          </p:cNvPr>
          <p:cNvSpPr>
            <a:spLocks noGrp="1"/>
          </p:cNvSpPr>
          <p:nvPr>
            <p:ph type="ftr" sz="quarter" idx="11"/>
          </p:nvPr>
        </p:nvSpPr>
        <p:spPr/>
        <p:txBody>
          <a:bodyPr/>
          <a:lstStyle/>
          <a:p>
            <a:endParaRPr lang="th-TH"/>
          </a:p>
        </p:txBody>
      </p:sp>
      <p:sp>
        <p:nvSpPr>
          <p:cNvPr id="9" name="Slide Number Placeholder 8">
            <a:extLst>
              <a:ext uri="{FF2B5EF4-FFF2-40B4-BE49-F238E27FC236}">
                <a16:creationId xmlns:a16="http://schemas.microsoft.com/office/drawing/2014/main" id="{375D8939-FACB-495A-9635-094BF62549C8}"/>
              </a:ext>
            </a:extLst>
          </p:cNvPr>
          <p:cNvSpPr>
            <a:spLocks noGrp="1"/>
          </p:cNvSpPr>
          <p:nvPr>
            <p:ph type="sldNum" sz="quarter" idx="12"/>
          </p:nvPr>
        </p:nvSpPr>
        <p:spPr/>
        <p:txBody>
          <a:bodyPr/>
          <a:lstStyle/>
          <a:p>
            <a:fld id="{650133A6-274A-408E-8BDC-CE3D72916DDD}" type="slidenum">
              <a:rPr lang="th-TH" smtClean="0"/>
              <a:t>‹#›</a:t>
            </a:fld>
            <a:endParaRPr lang="th-TH"/>
          </a:p>
        </p:txBody>
      </p:sp>
    </p:spTree>
    <p:extLst>
      <p:ext uri="{BB962C8B-B14F-4D97-AF65-F5344CB8AC3E}">
        <p14:creationId xmlns:p14="http://schemas.microsoft.com/office/powerpoint/2010/main" val="3834315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01711-4D59-4E0A-8094-A5FE256C7DC6}"/>
              </a:ext>
            </a:extLst>
          </p:cNvPr>
          <p:cNvSpPr>
            <a:spLocks noGrp="1"/>
          </p:cNvSpPr>
          <p:nvPr>
            <p:ph type="title"/>
          </p:nvPr>
        </p:nvSpPr>
        <p:spPr/>
        <p:txBody>
          <a:bodyPr/>
          <a:lstStyle/>
          <a:p>
            <a:r>
              <a:rPr lang="en-US"/>
              <a:t>Click to edit Master title style</a:t>
            </a:r>
            <a:endParaRPr lang="th-TH"/>
          </a:p>
        </p:txBody>
      </p:sp>
      <p:sp>
        <p:nvSpPr>
          <p:cNvPr id="3" name="Date Placeholder 2">
            <a:extLst>
              <a:ext uri="{FF2B5EF4-FFF2-40B4-BE49-F238E27FC236}">
                <a16:creationId xmlns:a16="http://schemas.microsoft.com/office/drawing/2014/main" id="{0D1626BB-278E-4CA6-8714-BD1B4B6A290B}"/>
              </a:ext>
            </a:extLst>
          </p:cNvPr>
          <p:cNvSpPr>
            <a:spLocks noGrp="1"/>
          </p:cNvSpPr>
          <p:nvPr>
            <p:ph type="dt" sz="half" idx="10"/>
          </p:nvPr>
        </p:nvSpPr>
        <p:spPr/>
        <p:txBody>
          <a:bodyPr/>
          <a:lstStyle/>
          <a:p>
            <a:fld id="{4F2B8A52-B430-4CE8-ADBB-185D796979D3}" type="datetime1">
              <a:rPr lang="th-TH" smtClean="0"/>
              <a:t>27/08/65</a:t>
            </a:fld>
            <a:endParaRPr lang="th-TH"/>
          </a:p>
        </p:txBody>
      </p:sp>
      <p:sp>
        <p:nvSpPr>
          <p:cNvPr id="4" name="Footer Placeholder 3">
            <a:extLst>
              <a:ext uri="{FF2B5EF4-FFF2-40B4-BE49-F238E27FC236}">
                <a16:creationId xmlns:a16="http://schemas.microsoft.com/office/drawing/2014/main" id="{7A6BB42F-5E2A-4739-8AC6-457E776C4BDC}"/>
              </a:ext>
            </a:extLst>
          </p:cNvPr>
          <p:cNvSpPr>
            <a:spLocks noGrp="1"/>
          </p:cNvSpPr>
          <p:nvPr>
            <p:ph type="ftr" sz="quarter" idx="11"/>
          </p:nvPr>
        </p:nvSpPr>
        <p:spPr/>
        <p:txBody>
          <a:bodyPr/>
          <a:lstStyle/>
          <a:p>
            <a:endParaRPr lang="th-TH"/>
          </a:p>
        </p:txBody>
      </p:sp>
      <p:sp>
        <p:nvSpPr>
          <p:cNvPr id="5" name="Slide Number Placeholder 4">
            <a:extLst>
              <a:ext uri="{FF2B5EF4-FFF2-40B4-BE49-F238E27FC236}">
                <a16:creationId xmlns:a16="http://schemas.microsoft.com/office/drawing/2014/main" id="{E32214C4-4593-4898-B73A-0F0E32BD0BF6}"/>
              </a:ext>
            </a:extLst>
          </p:cNvPr>
          <p:cNvSpPr>
            <a:spLocks noGrp="1"/>
          </p:cNvSpPr>
          <p:nvPr>
            <p:ph type="sldNum" sz="quarter" idx="12"/>
          </p:nvPr>
        </p:nvSpPr>
        <p:spPr/>
        <p:txBody>
          <a:bodyPr/>
          <a:lstStyle/>
          <a:p>
            <a:fld id="{650133A6-274A-408E-8BDC-CE3D72916DDD}" type="slidenum">
              <a:rPr lang="th-TH" smtClean="0"/>
              <a:t>‹#›</a:t>
            </a:fld>
            <a:endParaRPr lang="th-TH"/>
          </a:p>
        </p:txBody>
      </p:sp>
    </p:spTree>
    <p:extLst>
      <p:ext uri="{BB962C8B-B14F-4D97-AF65-F5344CB8AC3E}">
        <p14:creationId xmlns:p14="http://schemas.microsoft.com/office/powerpoint/2010/main" val="3179325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3D442D-0F5F-4E58-997B-1785B0B635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th-TH" dirty="0"/>
          </a:p>
        </p:txBody>
      </p:sp>
      <p:sp>
        <p:nvSpPr>
          <p:cNvPr id="3" name="Text Placeholder 2">
            <a:extLst>
              <a:ext uri="{FF2B5EF4-FFF2-40B4-BE49-F238E27FC236}">
                <a16:creationId xmlns:a16="http://schemas.microsoft.com/office/drawing/2014/main" id="{8001C537-98BE-482D-B360-8830509B9D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385AD637-F779-4ABD-8110-A6B1F8F47A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86E85C-B26C-46E0-9C05-CB04371801C0}" type="datetime1">
              <a:rPr lang="th-TH" smtClean="0"/>
              <a:t>27/08/65</a:t>
            </a:fld>
            <a:endParaRPr lang="th-TH"/>
          </a:p>
        </p:txBody>
      </p:sp>
      <p:sp>
        <p:nvSpPr>
          <p:cNvPr id="5" name="Footer Placeholder 4">
            <a:extLst>
              <a:ext uri="{FF2B5EF4-FFF2-40B4-BE49-F238E27FC236}">
                <a16:creationId xmlns:a16="http://schemas.microsoft.com/office/drawing/2014/main" id="{E5DC25D6-0623-4BA8-8B36-6A6668F850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h-TH"/>
          </a:p>
        </p:txBody>
      </p:sp>
      <p:sp>
        <p:nvSpPr>
          <p:cNvPr id="6" name="Slide Number Placeholder 5">
            <a:extLst>
              <a:ext uri="{FF2B5EF4-FFF2-40B4-BE49-F238E27FC236}">
                <a16:creationId xmlns:a16="http://schemas.microsoft.com/office/drawing/2014/main" id="{5E52D751-1891-43B8-9CB4-4B57B5EA3A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0133A6-274A-408E-8BDC-CE3D72916DDD}" type="slidenum">
              <a:rPr lang="th-TH" smtClean="0"/>
              <a:t>‹#›</a:t>
            </a:fld>
            <a:endParaRPr lang="th-TH"/>
          </a:p>
        </p:txBody>
      </p:sp>
    </p:spTree>
    <p:extLst>
      <p:ext uri="{BB962C8B-B14F-4D97-AF65-F5344CB8AC3E}">
        <p14:creationId xmlns:p14="http://schemas.microsoft.com/office/powerpoint/2010/main" val="3304907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7" r:id="rId4"/>
    <p:sldLayoutId id="2147483669" r:id="rId5"/>
    <p:sldLayoutId id="2147483651" r:id="rId6"/>
    <p:sldLayoutId id="2147483652" r:id="rId7"/>
    <p:sldLayoutId id="2147483653" r:id="rId8"/>
    <p:sldLayoutId id="2147483654" r:id="rId9"/>
    <p:sldLayoutId id="2147483655" r:id="rId10"/>
    <p:sldLayoutId id="214748367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0.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11.wmf"/><Relationship Id="rId7" Type="http://schemas.openxmlformats.org/officeDocument/2006/relationships/image" Target="../media/image13.wmf"/><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12.wmf"/><Relationship Id="rId4" Type="http://schemas.openxmlformats.org/officeDocument/2006/relationships/oleObject" Target="../embeddings/oleObject3.bin"/><Relationship Id="rId9" Type="http://schemas.openxmlformats.org/officeDocument/2006/relationships/image" Target="../media/image14.wmf"/></Relationships>
</file>

<file path=ppt/slides/_rels/slide18.xml.rels><?xml version="1.0" encoding="UTF-8" standalone="yes"?>
<Relationships xmlns="http://schemas.openxmlformats.org/package/2006/relationships"><Relationship Id="rId3" Type="http://schemas.openxmlformats.org/officeDocument/2006/relationships/hyperlink" Target="http://www.unc.edu/~nielsen/soci709/m1/m1005.gif" TargetMode="External"/><Relationship Id="rId2" Type="http://schemas.openxmlformats.org/officeDocument/2006/relationships/image" Target="../media/image15.gi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image" Target="../media/image18.png"/><Relationship Id="rId7" Type="http://schemas.openxmlformats.org/officeDocument/2006/relationships/oleObject" Target="../embeddings/oleObject7.bin"/><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wmf"/><Relationship Id="rId5" Type="http://schemas.openxmlformats.org/officeDocument/2006/relationships/oleObject" Target="../embeddings/oleObject6.bin"/><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8.bin"/><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wmf"/><Relationship Id="rId5" Type="http://schemas.openxmlformats.org/officeDocument/2006/relationships/oleObject" Target="../embeddings/oleObject10.bin"/><Relationship Id="rId4" Type="http://schemas.openxmlformats.org/officeDocument/2006/relationships/image" Target="../media/image27.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11.bin"/><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image" Target="../media/image32.wmf"/><Relationship Id="rId7" Type="http://schemas.openxmlformats.org/officeDocument/2006/relationships/oleObject" Target="../embeddings/oleObject14.bin"/><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image" Target="../media/image33.wmf"/><Relationship Id="rId5" Type="http://schemas.openxmlformats.org/officeDocument/2006/relationships/oleObject" Target="../embeddings/oleObject13.bin"/><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15.bin"/><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16.bin"/><Relationship Id="rId1" Type="http://schemas.openxmlformats.org/officeDocument/2006/relationships/slideLayout" Target="../slideLayouts/slideLayout2.xml"/><Relationship Id="rId5" Type="http://schemas.openxmlformats.org/officeDocument/2006/relationships/image" Target="../media/image37.wmf"/><Relationship Id="rId4" Type="http://schemas.openxmlformats.org/officeDocument/2006/relationships/oleObject" Target="../embeddings/oleObject17.bin"/></Relationships>
</file>

<file path=ppt/slides/_rels/slide32.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18.bin"/><Relationship Id="rId1" Type="http://schemas.openxmlformats.org/officeDocument/2006/relationships/slideLayout" Target="../slideLayouts/slideLayout2.xml"/><Relationship Id="rId5" Type="http://schemas.openxmlformats.org/officeDocument/2006/relationships/image" Target="../media/image38.wmf"/><Relationship Id="rId4" Type="http://schemas.openxmlformats.org/officeDocument/2006/relationships/oleObject" Target="../embeddings/oleObject19.bin"/></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oleObject" Target="../embeddings/oleObject20.bin"/><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image" Target="../media/image51.wmf"/><Relationship Id="rId7" Type="http://schemas.openxmlformats.org/officeDocument/2006/relationships/image" Target="../media/image53.wmf"/><Relationship Id="rId2" Type="http://schemas.openxmlformats.org/officeDocument/2006/relationships/oleObject" Target="../embeddings/oleObject21.bin"/><Relationship Id="rId1" Type="http://schemas.openxmlformats.org/officeDocument/2006/relationships/slideLayout" Target="../slideLayouts/slideLayout2.xml"/><Relationship Id="rId6" Type="http://schemas.openxmlformats.org/officeDocument/2006/relationships/oleObject" Target="../embeddings/oleObject23.bin"/><Relationship Id="rId5" Type="http://schemas.openxmlformats.org/officeDocument/2006/relationships/image" Target="../media/image52.wmf"/><Relationship Id="rId4" Type="http://schemas.openxmlformats.org/officeDocument/2006/relationships/oleObject" Target="../embeddings/oleObject22.bin"/><Relationship Id="rId9" Type="http://schemas.openxmlformats.org/officeDocument/2006/relationships/image" Target="../media/image54.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60.wmf"/><Relationship Id="rId18" Type="http://schemas.openxmlformats.org/officeDocument/2006/relationships/oleObject" Target="../embeddings/oleObject33.bin"/><Relationship Id="rId3" Type="http://schemas.openxmlformats.org/officeDocument/2006/relationships/image" Target="../media/image55.wmf"/><Relationship Id="rId21" Type="http://schemas.openxmlformats.org/officeDocument/2006/relationships/oleObject" Target="../embeddings/oleObject35.bin"/><Relationship Id="rId7" Type="http://schemas.openxmlformats.org/officeDocument/2006/relationships/image" Target="../media/image57.wmf"/><Relationship Id="rId12" Type="http://schemas.openxmlformats.org/officeDocument/2006/relationships/oleObject" Target="../embeddings/oleObject30.bin"/><Relationship Id="rId17" Type="http://schemas.openxmlformats.org/officeDocument/2006/relationships/image" Target="../media/image62.wmf"/><Relationship Id="rId2" Type="http://schemas.openxmlformats.org/officeDocument/2006/relationships/oleObject" Target="../embeddings/oleObject25.bin"/><Relationship Id="rId16" Type="http://schemas.openxmlformats.org/officeDocument/2006/relationships/oleObject" Target="../embeddings/oleObject32.bin"/><Relationship Id="rId20" Type="http://schemas.openxmlformats.org/officeDocument/2006/relationships/oleObject" Target="../embeddings/oleObject34.bin"/><Relationship Id="rId1" Type="http://schemas.openxmlformats.org/officeDocument/2006/relationships/slideLayout" Target="../slideLayouts/slideLayout3.xml"/><Relationship Id="rId6" Type="http://schemas.openxmlformats.org/officeDocument/2006/relationships/oleObject" Target="../embeddings/oleObject27.bin"/><Relationship Id="rId11" Type="http://schemas.openxmlformats.org/officeDocument/2006/relationships/image" Target="../media/image59.wmf"/><Relationship Id="rId5" Type="http://schemas.openxmlformats.org/officeDocument/2006/relationships/image" Target="../media/image56.wmf"/><Relationship Id="rId15" Type="http://schemas.openxmlformats.org/officeDocument/2006/relationships/image" Target="../media/image61.wmf"/><Relationship Id="rId10" Type="http://schemas.openxmlformats.org/officeDocument/2006/relationships/oleObject" Target="../embeddings/oleObject29.bin"/><Relationship Id="rId19" Type="http://schemas.openxmlformats.org/officeDocument/2006/relationships/image" Target="../media/image63.wmf"/><Relationship Id="rId4" Type="http://schemas.openxmlformats.org/officeDocument/2006/relationships/oleObject" Target="../embeddings/oleObject26.bin"/><Relationship Id="rId9" Type="http://schemas.openxmlformats.org/officeDocument/2006/relationships/image" Target="../media/image58.wmf"/><Relationship Id="rId14" Type="http://schemas.openxmlformats.org/officeDocument/2006/relationships/oleObject" Target="../embeddings/oleObject31.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image" Target="../media/image64.wmf"/><Relationship Id="rId7" Type="http://schemas.openxmlformats.org/officeDocument/2006/relationships/image" Target="../media/image66.wmf"/><Relationship Id="rId2" Type="http://schemas.openxmlformats.org/officeDocument/2006/relationships/oleObject" Target="../embeddings/oleObject36.bin"/><Relationship Id="rId1" Type="http://schemas.openxmlformats.org/officeDocument/2006/relationships/slideLayout" Target="../slideLayouts/slideLayout2.xml"/><Relationship Id="rId6" Type="http://schemas.openxmlformats.org/officeDocument/2006/relationships/oleObject" Target="../embeddings/oleObject38.bin"/><Relationship Id="rId11" Type="http://schemas.openxmlformats.org/officeDocument/2006/relationships/image" Target="../media/image68.wmf"/><Relationship Id="rId5" Type="http://schemas.openxmlformats.org/officeDocument/2006/relationships/image" Target="../media/image65.wmf"/><Relationship Id="rId10" Type="http://schemas.openxmlformats.org/officeDocument/2006/relationships/oleObject" Target="../embeddings/oleObject40.bin"/><Relationship Id="rId4" Type="http://schemas.openxmlformats.org/officeDocument/2006/relationships/oleObject" Target="../embeddings/oleObject37.bin"/><Relationship Id="rId9" Type="http://schemas.openxmlformats.org/officeDocument/2006/relationships/image" Target="../media/image67.wmf"/></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image" Target="../media/image69.wmf"/><Relationship Id="rId7" Type="http://schemas.openxmlformats.org/officeDocument/2006/relationships/image" Target="../media/image71.wmf"/><Relationship Id="rId2" Type="http://schemas.openxmlformats.org/officeDocument/2006/relationships/oleObject" Target="../embeddings/oleObject41.bin"/><Relationship Id="rId1" Type="http://schemas.openxmlformats.org/officeDocument/2006/relationships/slideLayout" Target="../slideLayouts/slideLayout2.xml"/><Relationship Id="rId6" Type="http://schemas.openxmlformats.org/officeDocument/2006/relationships/oleObject" Target="../embeddings/oleObject43.bin"/><Relationship Id="rId5" Type="http://schemas.openxmlformats.org/officeDocument/2006/relationships/image" Target="../media/image70.wmf"/><Relationship Id="rId4" Type="http://schemas.openxmlformats.org/officeDocument/2006/relationships/oleObject" Target="../embeddings/oleObject42.bin"/><Relationship Id="rId9" Type="http://schemas.openxmlformats.org/officeDocument/2006/relationships/image" Target="../media/image72.wmf"/></Relationships>
</file>

<file path=ppt/slides/_rels/slide67.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oleObject" Target="../embeddings/oleObject45.bin"/><Relationship Id="rId7" Type="http://schemas.openxmlformats.org/officeDocument/2006/relationships/oleObject" Target="../embeddings/oleObject47.bin"/><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5.wmf"/><Relationship Id="rId5" Type="http://schemas.openxmlformats.org/officeDocument/2006/relationships/oleObject" Target="../embeddings/oleObject46.bin"/><Relationship Id="rId4" Type="http://schemas.openxmlformats.org/officeDocument/2006/relationships/image" Target="../media/image74.w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oleObject" Target="../embeddings/oleObject48.bin"/><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oleObject" Target="../embeddings/oleObject49.bin"/><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oleObject" Target="../embeddings/oleObject50.bin"/><Relationship Id="rId1" Type="http://schemas.openxmlformats.org/officeDocument/2006/relationships/slideLayout" Target="../slideLayouts/slideLayout2.xml"/><Relationship Id="rId5" Type="http://schemas.openxmlformats.org/officeDocument/2006/relationships/image" Target="../media/image80.wmf"/><Relationship Id="rId4" Type="http://schemas.openxmlformats.org/officeDocument/2006/relationships/oleObject" Target="../embeddings/oleObject51.bin"/></Relationships>
</file>

<file path=ppt/slides/_rels/slide72.xml.rels><?xml version="1.0" encoding="UTF-8" standalone="yes"?>
<Relationships xmlns="http://schemas.openxmlformats.org/package/2006/relationships"><Relationship Id="rId3" Type="http://schemas.openxmlformats.org/officeDocument/2006/relationships/image" Target="../media/image79.wmf"/><Relationship Id="rId7" Type="http://schemas.openxmlformats.org/officeDocument/2006/relationships/image" Target="../media/image49.png"/><Relationship Id="rId2" Type="http://schemas.openxmlformats.org/officeDocument/2006/relationships/oleObject" Target="../embeddings/oleObject50.bin"/><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80.wmf"/><Relationship Id="rId4" Type="http://schemas.openxmlformats.org/officeDocument/2006/relationships/oleObject" Target="../embeddings/oleObject51.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image" Target="../media/image81.wmf"/><Relationship Id="rId7" Type="http://schemas.openxmlformats.org/officeDocument/2006/relationships/image" Target="../media/image83.wmf"/><Relationship Id="rId2" Type="http://schemas.openxmlformats.org/officeDocument/2006/relationships/oleObject" Target="../embeddings/oleObject52.bin"/><Relationship Id="rId1" Type="http://schemas.openxmlformats.org/officeDocument/2006/relationships/slideLayout" Target="../slideLayouts/slideLayout2.xml"/><Relationship Id="rId6" Type="http://schemas.openxmlformats.org/officeDocument/2006/relationships/oleObject" Target="../embeddings/oleObject54.bin"/><Relationship Id="rId5" Type="http://schemas.openxmlformats.org/officeDocument/2006/relationships/image" Target="../media/image82.wmf"/><Relationship Id="rId4" Type="http://schemas.openxmlformats.org/officeDocument/2006/relationships/oleObject" Target="../embeddings/oleObject53.bin"/><Relationship Id="rId9" Type="http://schemas.openxmlformats.org/officeDocument/2006/relationships/image" Target="../media/image84.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90.wmf"/><Relationship Id="rId3" Type="http://schemas.openxmlformats.org/officeDocument/2006/relationships/image" Target="../media/image85.wmf"/><Relationship Id="rId7" Type="http://schemas.openxmlformats.org/officeDocument/2006/relationships/image" Target="../media/image87.wmf"/><Relationship Id="rId12" Type="http://schemas.openxmlformats.org/officeDocument/2006/relationships/oleObject" Target="../embeddings/oleObject61.bin"/><Relationship Id="rId2" Type="http://schemas.openxmlformats.org/officeDocument/2006/relationships/oleObject" Target="../embeddings/oleObject56.bin"/><Relationship Id="rId1" Type="http://schemas.openxmlformats.org/officeDocument/2006/relationships/slideLayout" Target="../slideLayouts/slideLayout2.xml"/><Relationship Id="rId6" Type="http://schemas.openxmlformats.org/officeDocument/2006/relationships/oleObject" Target="../embeddings/oleObject58.bin"/><Relationship Id="rId11" Type="http://schemas.openxmlformats.org/officeDocument/2006/relationships/image" Target="../media/image89.emf"/><Relationship Id="rId5" Type="http://schemas.openxmlformats.org/officeDocument/2006/relationships/image" Target="../media/image86.wmf"/><Relationship Id="rId10" Type="http://schemas.openxmlformats.org/officeDocument/2006/relationships/oleObject" Target="../embeddings/oleObject60.bin"/><Relationship Id="rId4" Type="http://schemas.openxmlformats.org/officeDocument/2006/relationships/oleObject" Target="../embeddings/oleObject57.bin"/><Relationship Id="rId9" Type="http://schemas.openxmlformats.org/officeDocument/2006/relationships/image" Target="../media/image88.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65.bin"/><Relationship Id="rId3" Type="http://schemas.openxmlformats.org/officeDocument/2006/relationships/image" Target="../media/image96.wmf"/><Relationship Id="rId7" Type="http://schemas.openxmlformats.org/officeDocument/2006/relationships/image" Target="../media/image98.wmf"/><Relationship Id="rId2" Type="http://schemas.openxmlformats.org/officeDocument/2006/relationships/oleObject" Target="../embeddings/oleObject62.bin"/><Relationship Id="rId1" Type="http://schemas.openxmlformats.org/officeDocument/2006/relationships/slideLayout" Target="../slideLayouts/slideLayout2.xml"/><Relationship Id="rId6" Type="http://schemas.openxmlformats.org/officeDocument/2006/relationships/oleObject" Target="../embeddings/oleObject64.bin"/><Relationship Id="rId5" Type="http://schemas.openxmlformats.org/officeDocument/2006/relationships/image" Target="../media/image97.wmf"/><Relationship Id="rId4" Type="http://schemas.openxmlformats.org/officeDocument/2006/relationships/oleObject" Target="../embeddings/oleObject63.bin"/><Relationship Id="rId9" Type="http://schemas.openxmlformats.org/officeDocument/2006/relationships/image" Target="../media/image99.wmf"/></Relationships>
</file>

<file path=ppt/slides/_rels/slide8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4.wmf"/><Relationship Id="rId7" Type="http://schemas.openxmlformats.org/officeDocument/2006/relationships/image" Target="../media/image105.wmf"/><Relationship Id="rId2" Type="http://schemas.openxmlformats.org/officeDocument/2006/relationships/oleObject" Target="../embeddings/oleObject66.bin"/><Relationship Id="rId1" Type="http://schemas.openxmlformats.org/officeDocument/2006/relationships/slideLayout" Target="../slideLayouts/slideLayout2.xml"/><Relationship Id="rId6" Type="http://schemas.openxmlformats.org/officeDocument/2006/relationships/oleObject" Target="../embeddings/oleObject68.bin"/><Relationship Id="rId5" Type="http://schemas.openxmlformats.org/officeDocument/2006/relationships/image" Target="../media/image97.wmf"/><Relationship Id="rId4" Type="http://schemas.openxmlformats.org/officeDocument/2006/relationships/oleObject" Target="../embeddings/oleObject67.bin"/></Relationships>
</file>

<file path=ppt/slides/_rels/slide8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72.bin"/><Relationship Id="rId3" Type="http://schemas.openxmlformats.org/officeDocument/2006/relationships/image" Target="../media/image110.wmf"/><Relationship Id="rId7" Type="http://schemas.openxmlformats.org/officeDocument/2006/relationships/image" Target="../media/image112.wmf"/><Relationship Id="rId2" Type="http://schemas.openxmlformats.org/officeDocument/2006/relationships/oleObject" Target="../embeddings/oleObject69.bin"/><Relationship Id="rId1" Type="http://schemas.openxmlformats.org/officeDocument/2006/relationships/slideLayout" Target="../slideLayouts/slideLayout2.xml"/><Relationship Id="rId6" Type="http://schemas.openxmlformats.org/officeDocument/2006/relationships/oleObject" Target="../embeddings/oleObject71.bin"/><Relationship Id="rId5" Type="http://schemas.openxmlformats.org/officeDocument/2006/relationships/image" Target="../media/image111.wmf"/><Relationship Id="rId10" Type="http://schemas.openxmlformats.org/officeDocument/2006/relationships/image" Target="../media/image113.wmf"/><Relationship Id="rId4" Type="http://schemas.openxmlformats.org/officeDocument/2006/relationships/oleObject" Target="../embeddings/oleObject70.bin"/><Relationship Id="rId9" Type="http://schemas.openxmlformats.org/officeDocument/2006/relationships/oleObject" Target="../embeddings/oleObject73.bin"/></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77.bin"/><Relationship Id="rId3" Type="http://schemas.openxmlformats.org/officeDocument/2006/relationships/image" Target="../media/image114.wmf"/><Relationship Id="rId7" Type="http://schemas.openxmlformats.org/officeDocument/2006/relationships/image" Target="../media/image116.wmf"/><Relationship Id="rId2" Type="http://schemas.openxmlformats.org/officeDocument/2006/relationships/oleObject" Target="../embeddings/oleObject74.bin"/><Relationship Id="rId1" Type="http://schemas.openxmlformats.org/officeDocument/2006/relationships/slideLayout" Target="../slideLayouts/slideLayout2.xml"/><Relationship Id="rId6" Type="http://schemas.openxmlformats.org/officeDocument/2006/relationships/oleObject" Target="../embeddings/oleObject76.bin"/><Relationship Id="rId11" Type="http://schemas.openxmlformats.org/officeDocument/2006/relationships/image" Target="../media/image118.wmf"/><Relationship Id="rId5" Type="http://schemas.openxmlformats.org/officeDocument/2006/relationships/image" Target="../media/image115.wmf"/><Relationship Id="rId10" Type="http://schemas.openxmlformats.org/officeDocument/2006/relationships/oleObject" Target="../embeddings/oleObject78.bin"/><Relationship Id="rId4" Type="http://schemas.openxmlformats.org/officeDocument/2006/relationships/oleObject" Target="../embeddings/oleObject75.bin"/><Relationship Id="rId9" Type="http://schemas.openxmlformats.org/officeDocument/2006/relationships/image" Target="../media/image117.wmf"/></Relationships>
</file>

<file path=ppt/slides/_rels/slide96.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oleObject" Target="../embeddings/oleObject79.bin"/><Relationship Id="rId1" Type="http://schemas.openxmlformats.org/officeDocument/2006/relationships/slideLayout" Target="../slideLayouts/slideLayout2.xml"/><Relationship Id="rId5" Type="http://schemas.openxmlformats.org/officeDocument/2006/relationships/image" Target="../media/image120.wmf"/><Relationship Id="rId4" Type="http://schemas.openxmlformats.org/officeDocument/2006/relationships/oleObject" Target="../embeddings/oleObject80.bin"/></Relationships>
</file>

<file path=ppt/slides/_rels/slide97.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oleObject" Target="../embeddings/oleObject81.bin"/><Relationship Id="rId1" Type="http://schemas.openxmlformats.org/officeDocument/2006/relationships/slideLayout" Target="../slideLayouts/slideLayout2.xml"/><Relationship Id="rId5" Type="http://schemas.openxmlformats.org/officeDocument/2006/relationships/image" Target="../media/image122.wmf"/><Relationship Id="rId4" Type="http://schemas.openxmlformats.org/officeDocument/2006/relationships/oleObject" Target="../embeddings/oleObject82.bin"/></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image" Target="../media/image123.wmf"/><Relationship Id="rId7" Type="http://schemas.openxmlformats.org/officeDocument/2006/relationships/image" Target="../media/image125.wmf"/><Relationship Id="rId2" Type="http://schemas.openxmlformats.org/officeDocument/2006/relationships/oleObject" Target="../embeddings/oleObject83.bin"/><Relationship Id="rId1" Type="http://schemas.openxmlformats.org/officeDocument/2006/relationships/slideLayout" Target="../slideLayouts/slideLayout2.xml"/><Relationship Id="rId6" Type="http://schemas.openxmlformats.org/officeDocument/2006/relationships/oleObject" Target="../embeddings/oleObject85.bin"/><Relationship Id="rId5" Type="http://schemas.openxmlformats.org/officeDocument/2006/relationships/image" Target="../media/image124.wmf"/><Relationship Id="rId4" Type="http://schemas.openxmlformats.org/officeDocument/2006/relationships/oleObject" Target="../embeddings/oleObject84.bin"/><Relationship Id="rId9" Type="http://schemas.openxmlformats.org/officeDocument/2006/relationships/image" Target="../media/image126.w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747F-FD94-4CCA-BF3D-64CCF035F6C7}"/>
              </a:ext>
            </a:extLst>
          </p:cNvPr>
          <p:cNvSpPr>
            <a:spLocks noGrp="1"/>
          </p:cNvSpPr>
          <p:nvPr>
            <p:ph type="ctrTitle"/>
          </p:nvPr>
        </p:nvSpPr>
        <p:spPr>
          <a:xfrm>
            <a:off x="762000" y="4199139"/>
            <a:ext cx="9144000" cy="1127464"/>
          </a:xfrm>
        </p:spPr>
        <p:txBody>
          <a:bodyPr/>
          <a:lstStyle/>
          <a:p>
            <a:r>
              <a:rPr lang="en-US" dirty="0"/>
              <a:t>Linear Regression</a:t>
            </a:r>
            <a:endParaRPr lang="th-TH" dirty="0"/>
          </a:p>
        </p:txBody>
      </p:sp>
      <p:sp>
        <p:nvSpPr>
          <p:cNvPr id="3" name="Slide Number Placeholder 2">
            <a:extLst>
              <a:ext uri="{FF2B5EF4-FFF2-40B4-BE49-F238E27FC236}">
                <a16:creationId xmlns:a16="http://schemas.microsoft.com/office/drawing/2014/main" id="{4C791953-6CCA-470C-8B19-EEAF82E3F49E}"/>
              </a:ext>
            </a:extLst>
          </p:cNvPr>
          <p:cNvSpPr>
            <a:spLocks noGrp="1"/>
          </p:cNvSpPr>
          <p:nvPr>
            <p:ph type="sldNum" sz="quarter" idx="12"/>
          </p:nvPr>
        </p:nvSpPr>
        <p:spPr/>
        <p:txBody>
          <a:bodyPr/>
          <a:lstStyle/>
          <a:p>
            <a:fld id="{650133A6-274A-408E-8BDC-CE3D72916DDD}" type="slidenum">
              <a:rPr lang="th-TH" smtClean="0"/>
              <a:pPr/>
              <a:t>1</a:t>
            </a:fld>
            <a:endParaRPr lang="th-TH" dirty="0"/>
          </a:p>
        </p:txBody>
      </p:sp>
      <p:pic>
        <p:nvPicPr>
          <p:cNvPr id="4" name="Picture 2" descr="KMITL Digital Analytics and Intelligence Center">
            <a:extLst>
              <a:ext uri="{FF2B5EF4-FFF2-40B4-BE49-F238E27FC236}">
                <a16:creationId xmlns:a16="http://schemas.microsoft.com/office/drawing/2014/main" id="{3978FF10-A7B8-4C56-B20D-CA77303146F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80504" y="430236"/>
            <a:ext cx="1337789" cy="133778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F4B4682E-76EA-422F-8C17-EBA6F28C201A}"/>
              </a:ext>
            </a:extLst>
          </p:cNvPr>
          <p:cNvSpPr txBox="1">
            <a:spLocks/>
          </p:cNvSpPr>
          <p:nvPr/>
        </p:nvSpPr>
        <p:spPr>
          <a:xfrm>
            <a:off x="710215" y="6418555"/>
            <a:ext cx="9144000" cy="47102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7200" kern="1200">
                <a:solidFill>
                  <a:schemeClr val="bg1"/>
                </a:solidFill>
                <a:latin typeface="Sukhumvit Set" panose="02000506000000020004" pitchFamily="2" charset="-34"/>
                <a:ea typeface="+mj-ea"/>
                <a:cs typeface="Sukhumvit Set" panose="02000506000000020004" pitchFamily="2" charset="-34"/>
              </a:defRPr>
            </a:lvl1pPr>
          </a:lstStyle>
          <a:p>
            <a:r>
              <a:rPr lang="en-US" sz="2000" dirty="0"/>
              <a:t>Dr. Yuwadee Klomwises </a:t>
            </a:r>
            <a:endParaRPr lang="th-TH" sz="2000" dirty="0"/>
          </a:p>
        </p:txBody>
      </p:sp>
    </p:spTree>
    <p:extLst>
      <p:ext uri="{BB962C8B-B14F-4D97-AF65-F5344CB8AC3E}">
        <p14:creationId xmlns:p14="http://schemas.microsoft.com/office/powerpoint/2010/main" val="833725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00EDE46-036F-4ADE-A9F9-8D3CD385D50D}"/>
              </a:ext>
            </a:extLst>
          </p:cNvPr>
          <p:cNvSpPr txBox="1"/>
          <p:nvPr/>
        </p:nvSpPr>
        <p:spPr>
          <a:xfrm>
            <a:off x="575639" y="1924965"/>
            <a:ext cx="4114800" cy="584775"/>
          </a:xfrm>
          <a:prstGeom prst="rect">
            <a:avLst/>
          </a:prstGeom>
          <a:noFill/>
        </p:spPr>
        <p:txBody>
          <a:bodyPr wrap="square" rtlCol="0">
            <a:spAutoFit/>
          </a:bodyPr>
          <a:lstStyle/>
          <a:p>
            <a:r>
              <a:rPr lang="en-US" sz="3200" dirty="0">
                <a:latin typeface="Sukhumvit Set" panose="02000506000000020004" pitchFamily="2" charset="-34"/>
                <a:cs typeface="Sukhumvit Set" panose="02000506000000020004" pitchFamily="2" charset="-34"/>
              </a:rPr>
              <a:t>Ridge regression</a:t>
            </a:r>
            <a:endParaRPr lang="th-TH" sz="3200" dirty="0">
              <a:latin typeface="Sukhumvit Set" panose="02000506000000020004" pitchFamily="2" charset="-34"/>
              <a:cs typeface="Sukhumvit Set" panose="02000506000000020004" pitchFamily="2" charset="-34"/>
            </a:endParaRPr>
          </a:p>
        </p:txBody>
      </p:sp>
      <p:sp>
        <p:nvSpPr>
          <p:cNvPr id="23" name="Oval 22">
            <a:extLst>
              <a:ext uri="{FF2B5EF4-FFF2-40B4-BE49-F238E27FC236}">
                <a16:creationId xmlns:a16="http://schemas.microsoft.com/office/drawing/2014/main" id="{1CAFF17F-A656-48D1-B0A3-229D209B3786}"/>
              </a:ext>
            </a:extLst>
          </p:cNvPr>
          <p:cNvSpPr/>
          <p:nvPr/>
        </p:nvSpPr>
        <p:spPr>
          <a:xfrm>
            <a:off x="198581" y="2069890"/>
            <a:ext cx="228600" cy="239486"/>
          </a:xfrm>
          <a:prstGeom prst="ellipse">
            <a:avLst/>
          </a:prstGeom>
          <a:solidFill>
            <a:srgbClr val="1B43B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3200"/>
          </a:p>
        </p:txBody>
      </p:sp>
      <p:pic>
        <p:nvPicPr>
          <p:cNvPr id="1026" name="Picture 2">
            <a:extLst>
              <a:ext uri="{FF2B5EF4-FFF2-40B4-BE49-F238E27FC236}">
                <a16:creationId xmlns:a16="http://schemas.microsoft.com/office/drawing/2014/main" id="{D707AE49-BC83-4FD6-8B37-A315A44D8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9593" y="1827310"/>
            <a:ext cx="7055808" cy="35396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9B09E46-D0D4-49F6-B89A-B5262D3AAB0A}"/>
              </a:ext>
            </a:extLst>
          </p:cNvPr>
          <p:cNvSpPr txBox="1"/>
          <p:nvPr/>
        </p:nvSpPr>
        <p:spPr>
          <a:xfrm>
            <a:off x="4759914" y="5773064"/>
            <a:ext cx="6647155" cy="400110"/>
          </a:xfrm>
          <a:prstGeom prst="rect">
            <a:avLst/>
          </a:prstGeom>
          <a:noFill/>
        </p:spPr>
        <p:txBody>
          <a:bodyPr wrap="square">
            <a:spAutoFit/>
          </a:bodyPr>
          <a:lstStyle/>
          <a:p>
            <a:r>
              <a:rPr lang="en-US" sz="2000" dirty="0">
                <a:latin typeface="Sukhumvit Set" panose="02000506000000020004" pitchFamily="2" charset="-34"/>
                <a:cs typeface="Sukhumvit Set" panose="02000506000000020004" pitchFamily="2" charset="-34"/>
              </a:rPr>
              <a:t>Source:</a:t>
            </a:r>
            <a:r>
              <a:rPr lang="th-TH" sz="2000" dirty="0">
                <a:latin typeface="Sukhumvit Set" panose="02000506000000020004" pitchFamily="2" charset="-34"/>
                <a:cs typeface="Sukhumvit Set" panose="02000506000000020004" pitchFamily="2" charset="-34"/>
              </a:rPr>
              <a:t> https://people.eecs.berkeley.edu/</a:t>
            </a:r>
          </a:p>
        </p:txBody>
      </p:sp>
      <p:sp>
        <p:nvSpPr>
          <p:cNvPr id="14" name="TextBox 13">
            <a:extLst>
              <a:ext uri="{FF2B5EF4-FFF2-40B4-BE49-F238E27FC236}">
                <a16:creationId xmlns:a16="http://schemas.microsoft.com/office/drawing/2014/main" id="{15A658F1-17E3-42E1-9E17-FFFA9A752E4D}"/>
              </a:ext>
            </a:extLst>
          </p:cNvPr>
          <p:cNvSpPr txBox="1"/>
          <p:nvPr/>
        </p:nvSpPr>
        <p:spPr>
          <a:xfrm>
            <a:off x="634010" y="3056820"/>
            <a:ext cx="3690257" cy="954107"/>
          </a:xfrm>
          <a:prstGeom prst="rect">
            <a:avLst/>
          </a:prstGeom>
          <a:noFill/>
        </p:spPr>
        <p:txBody>
          <a:bodyPr wrap="square">
            <a:spAutoFit/>
          </a:bodyPr>
          <a:lstStyle/>
          <a:p>
            <a:r>
              <a:rPr lang="en-US" sz="2800" b="0" i="0" dirty="0">
                <a:effectLst/>
                <a:latin typeface="Sukhumvit Set" panose="02000506000000020004" pitchFamily="2" charset="-34"/>
                <a:cs typeface="Sukhumvit Set" panose="02000506000000020004" pitchFamily="2" charset="-34"/>
              </a:rPr>
              <a:t>majorly used to prevent overfitting</a:t>
            </a:r>
            <a:endParaRPr lang="th-TH" sz="2800" dirty="0">
              <a:latin typeface="Sukhumvit Set" panose="02000506000000020004" pitchFamily="2" charset="-34"/>
              <a:cs typeface="Sukhumvit Set" panose="02000506000000020004" pitchFamily="2" charset="-34"/>
            </a:endParaRPr>
          </a:p>
        </p:txBody>
      </p:sp>
      <p:sp>
        <p:nvSpPr>
          <p:cNvPr id="17" name="Title 4">
            <a:extLst>
              <a:ext uri="{FF2B5EF4-FFF2-40B4-BE49-F238E27FC236}">
                <a16:creationId xmlns:a16="http://schemas.microsoft.com/office/drawing/2014/main" id="{F2379FF6-B3A3-4BBB-9F32-E003076E1073}"/>
              </a:ext>
            </a:extLst>
          </p:cNvPr>
          <p:cNvSpPr txBox="1">
            <a:spLocks/>
          </p:cNvSpPr>
          <p:nvPr/>
        </p:nvSpPr>
        <p:spPr>
          <a:xfrm>
            <a:off x="435428" y="441583"/>
            <a:ext cx="9767077" cy="9767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SUKHUMVITSET-TEXT" panose="02000506000000020004" pitchFamily="2" charset="-34"/>
                <a:ea typeface="+mj-ea"/>
                <a:cs typeface="SUKHUMVITSET-TEXT" panose="02000506000000020004" pitchFamily="2" charset="-34"/>
              </a:defRPr>
            </a:lvl1pPr>
          </a:lstStyle>
          <a:p>
            <a:endParaRPr lang="en-TH" sz="3200" dirty="0"/>
          </a:p>
        </p:txBody>
      </p:sp>
      <p:sp>
        <p:nvSpPr>
          <p:cNvPr id="19" name="TextBox 18">
            <a:extLst>
              <a:ext uri="{FF2B5EF4-FFF2-40B4-BE49-F238E27FC236}">
                <a16:creationId xmlns:a16="http://schemas.microsoft.com/office/drawing/2014/main" id="{04B5DD6A-42B0-4E91-9501-D6F6F5503E42}"/>
              </a:ext>
            </a:extLst>
          </p:cNvPr>
          <p:cNvSpPr txBox="1"/>
          <p:nvPr/>
        </p:nvSpPr>
        <p:spPr>
          <a:xfrm>
            <a:off x="634010" y="4494601"/>
            <a:ext cx="3925800" cy="1384995"/>
          </a:xfrm>
          <a:prstGeom prst="rect">
            <a:avLst/>
          </a:prstGeom>
          <a:noFill/>
        </p:spPr>
        <p:txBody>
          <a:bodyPr wrap="square">
            <a:spAutoFit/>
          </a:bodyPr>
          <a:lstStyle/>
          <a:p>
            <a:r>
              <a:rPr lang="en-US" sz="2800" b="0" i="0" dirty="0">
                <a:effectLst/>
                <a:latin typeface="Sukhumvit Set" panose="02000506000000020004" pitchFamily="2" charset="-34"/>
                <a:cs typeface="Sukhumvit Set" panose="02000506000000020004" pitchFamily="2" charset="-34"/>
              </a:rPr>
              <a:t>works well even in presence of highly correlated features</a:t>
            </a:r>
            <a:endParaRPr lang="th-TH" sz="2800" dirty="0">
              <a:latin typeface="Sukhumvit Set" panose="02000506000000020004" pitchFamily="2" charset="-34"/>
              <a:cs typeface="Sukhumvit Set" panose="02000506000000020004" pitchFamily="2" charset="-34"/>
            </a:endParaRPr>
          </a:p>
        </p:txBody>
      </p:sp>
      <p:sp>
        <p:nvSpPr>
          <p:cNvPr id="3" name="Title 2">
            <a:extLst>
              <a:ext uri="{FF2B5EF4-FFF2-40B4-BE49-F238E27FC236}">
                <a16:creationId xmlns:a16="http://schemas.microsoft.com/office/drawing/2014/main" id="{B5188328-7078-48FA-8C89-CD34C8622457}"/>
              </a:ext>
            </a:extLst>
          </p:cNvPr>
          <p:cNvSpPr>
            <a:spLocks noGrp="1"/>
          </p:cNvSpPr>
          <p:nvPr>
            <p:ph type="title"/>
          </p:nvPr>
        </p:nvSpPr>
        <p:spPr>
          <a:xfrm>
            <a:off x="634010" y="196443"/>
            <a:ext cx="10515600" cy="1241740"/>
          </a:xfrm>
        </p:spPr>
        <p:txBody>
          <a:bodyPr>
            <a:normAutofit fontScale="90000"/>
          </a:bodyPr>
          <a:lstStyle/>
          <a:p>
            <a:r>
              <a:rPr lang="en-US" sz="3600" dirty="0"/>
              <a:t>Regression model concerning complexity of</a:t>
            </a:r>
            <a:br>
              <a:rPr lang="en-US" sz="3600" dirty="0"/>
            </a:br>
            <a:r>
              <a:rPr lang="en-US" sz="3600" dirty="0"/>
              <a:t>optimization</a:t>
            </a:r>
            <a:br>
              <a:rPr lang="en-TH" sz="4000" dirty="0"/>
            </a:br>
            <a:endParaRPr lang="th-TH" dirty="0"/>
          </a:p>
        </p:txBody>
      </p:sp>
      <p:sp>
        <p:nvSpPr>
          <p:cNvPr id="2" name="Slide Number Placeholder 1">
            <a:extLst>
              <a:ext uri="{FF2B5EF4-FFF2-40B4-BE49-F238E27FC236}">
                <a16:creationId xmlns:a16="http://schemas.microsoft.com/office/drawing/2014/main" id="{F7BB9911-3369-43C0-843B-F86BF483D715}"/>
              </a:ext>
            </a:extLst>
          </p:cNvPr>
          <p:cNvSpPr>
            <a:spLocks noGrp="1"/>
          </p:cNvSpPr>
          <p:nvPr>
            <p:ph type="sldNum" sz="quarter" idx="12"/>
          </p:nvPr>
        </p:nvSpPr>
        <p:spPr/>
        <p:txBody>
          <a:bodyPr/>
          <a:lstStyle/>
          <a:p>
            <a:fld id="{79E572A5-FAB6-2943-90EB-8351B05E9AF4}" type="slidenum">
              <a:rPr lang="en-TH" smtClean="0"/>
              <a:pPr/>
              <a:t>10</a:t>
            </a:fld>
            <a:endParaRPr lang="en-TH" dirty="0"/>
          </a:p>
        </p:txBody>
      </p:sp>
      <p:sp>
        <p:nvSpPr>
          <p:cNvPr id="5" name="Rectangle 4">
            <a:extLst>
              <a:ext uri="{FF2B5EF4-FFF2-40B4-BE49-F238E27FC236}">
                <a16:creationId xmlns:a16="http://schemas.microsoft.com/office/drawing/2014/main" id="{5AE3FCFF-6207-4B06-B7D6-C7C1680538C1}"/>
              </a:ext>
            </a:extLst>
          </p:cNvPr>
          <p:cNvSpPr/>
          <p:nvPr/>
        </p:nvSpPr>
        <p:spPr>
          <a:xfrm>
            <a:off x="636797" y="4250605"/>
            <a:ext cx="3690256" cy="179352"/>
          </a:xfrm>
          <a:prstGeom prst="rect">
            <a:avLst/>
          </a:prstGeom>
          <a:solidFill>
            <a:srgbClr val="1B43BD"/>
          </a:solidFill>
          <a:ln>
            <a:solidFill>
              <a:srgbClr val="1B43BD"/>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15991457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7B6D0-6D2D-424B-A1F0-6162FC206364}"/>
              </a:ext>
            </a:extLst>
          </p:cNvPr>
          <p:cNvSpPr>
            <a:spLocks noGrp="1"/>
          </p:cNvSpPr>
          <p:nvPr>
            <p:ph type="title"/>
          </p:nvPr>
        </p:nvSpPr>
        <p:spPr/>
        <p:txBody>
          <a:bodyPr>
            <a:normAutofit/>
          </a:bodyPr>
          <a:lstStyle/>
          <a:p>
            <a:r>
              <a:rPr lang="en-US" sz="3200" dirty="0"/>
              <a:t>Practical guide to linear regression with Python</a:t>
            </a:r>
            <a:endParaRPr lang="th-TH" sz="3200" dirty="0"/>
          </a:p>
        </p:txBody>
      </p:sp>
      <p:sp>
        <p:nvSpPr>
          <p:cNvPr id="3" name="Content Placeholder 2">
            <a:extLst>
              <a:ext uri="{FF2B5EF4-FFF2-40B4-BE49-F238E27FC236}">
                <a16:creationId xmlns:a16="http://schemas.microsoft.com/office/drawing/2014/main" id="{328C9954-B4A3-4690-8A26-36B3838082F7}"/>
              </a:ext>
            </a:extLst>
          </p:cNvPr>
          <p:cNvSpPr>
            <a:spLocks noGrp="1"/>
          </p:cNvSpPr>
          <p:nvPr>
            <p:ph idx="1"/>
          </p:nvPr>
        </p:nvSpPr>
        <p:spPr>
          <a:xfrm>
            <a:off x="5490096" y="1821756"/>
            <a:ext cx="4976677" cy="4534594"/>
          </a:xfrm>
        </p:spPr>
        <p:txBody>
          <a:bodyPr>
            <a:normAutofit/>
          </a:bodyPr>
          <a:lstStyle/>
          <a:p>
            <a:pPr marL="0" indent="0">
              <a:buNone/>
            </a:pPr>
            <a:r>
              <a:rPr lang="th-TH" sz="2400" b="1" dirty="0"/>
              <a:t>วิทยากร </a:t>
            </a:r>
            <a:r>
              <a:rPr lang="th-TH" sz="2400" dirty="0"/>
              <a:t>คุณภาค</a:t>
            </a:r>
            <a:r>
              <a:rPr lang="th-TH" sz="2400" dirty="0" err="1"/>
              <a:t>ิน</a:t>
            </a:r>
            <a:r>
              <a:rPr lang="th-TH" sz="2400" dirty="0"/>
              <a:t> เตชธีรโภคิน</a:t>
            </a:r>
          </a:p>
          <a:p>
            <a:pPr marL="0" indent="0">
              <a:buNone/>
            </a:pPr>
            <a:r>
              <a:rPr lang="th-TH" sz="2400" b="1" dirty="0"/>
              <a:t>ตำแหน่ง</a:t>
            </a:r>
            <a:r>
              <a:rPr lang="th-TH" sz="2400" dirty="0"/>
              <a:t> </a:t>
            </a:r>
            <a:r>
              <a:rPr lang="en-US" sz="2400" dirty="0"/>
              <a:t>Data Scientist</a:t>
            </a:r>
            <a:endParaRPr lang="th-TH" sz="2400" dirty="0"/>
          </a:p>
          <a:p>
            <a:pPr marL="0" indent="0">
              <a:buNone/>
            </a:pPr>
            <a:r>
              <a:rPr lang="th-TH" sz="2400" b="1" dirty="0"/>
              <a:t>บริษัท</a:t>
            </a:r>
            <a:r>
              <a:rPr lang="th-TH" sz="2400" dirty="0"/>
              <a:t> ทรู คอร์ปอเรชั่น จำกัด (มหาชน)</a:t>
            </a:r>
          </a:p>
          <a:p>
            <a:pPr marL="0" indent="0">
              <a:buNone/>
            </a:pPr>
            <a:endParaRPr lang="th-TH" sz="2400" dirty="0"/>
          </a:p>
          <a:p>
            <a:pPr marL="0" indent="0">
              <a:buNone/>
            </a:pPr>
            <a:r>
              <a:rPr lang="th-TH" sz="2400" u="sng" dirty="0"/>
              <a:t>ศิษย์เก่ารุ่นที่ 1 ของหลักสูตรวิทยาการข้อมูลและการวิเคราะห์ </a:t>
            </a:r>
          </a:p>
        </p:txBody>
      </p:sp>
      <p:sp>
        <p:nvSpPr>
          <p:cNvPr id="4" name="Slide Number Placeholder 3">
            <a:extLst>
              <a:ext uri="{FF2B5EF4-FFF2-40B4-BE49-F238E27FC236}">
                <a16:creationId xmlns:a16="http://schemas.microsoft.com/office/drawing/2014/main" id="{1226A859-5836-48EB-8A58-183AD8E833D7}"/>
              </a:ext>
            </a:extLst>
          </p:cNvPr>
          <p:cNvSpPr>
            <a:spLocks noGrp="1"/>
          </p:cNvSpPr>
          <p:nvPr>
            <p:ph type="sldNum" sz="quarter" idx="12"/>
          </p:nvPr>
        </p:nvSpPr>
        <p:spPr/>
        <p:txBody>
          <a:bodyPr/>
          <a:lstStyle/>
          <a:p>
            <a:fld id="{650133A6-274A-408E-8BDC-CE3D72916DDD}" type="slidenum">
              <a:rPr lang="th-TH" smtClean="0"/>
              <a:pPr/>
              <a:t>100</a:t>
            </a:fld>
            <a:endParaRPr lang="th-TH"/>
          </a:p>
        </p:txBody>
      </p:sp>
      <p:pic>
        <p:nvPicPr>
          <p:cNvPr id="5" name="Picture 4">
            <a:extLst>
              <a:ext uri="{FF2B5EF4-FFF2-40B4-BE49-F238E27FC236}">
                <a16:creationId xmlns:a16="http://schemas.microsoft.com/office/drawing/2014/main" id="{43BCD64C-D163-43D5-805C-0E1A55F464E6}"/>
              </a:ext>
            </a:extLst>
          </p:cNvPr>
          <p:cNvPicPr>
            <a:picLocks noChangeAspect="1"/>
          </p:cNvPicPr>
          <p:nvPr/>
        </p:nvPicPr>
        <p:blipFill>
          <a:blip r:embed="rId2"/>
          <a:stretch>
            <a:fillRect/>
          </a:stretch>
        </p:blipFill>
        <p:spPr>
          <a:xfrm>
            <a:off x="784931" y="1821756"/>
            <a:ext cx="4038752" cy="3952454"/>
          </a:xfrm>
          <a:prstGeom prst="rect">
            <a:avLst/>
          </a:prstGeom>
        </p:spPr>
      </p:pic>
    </p:spTree>
    <p:extLst>
      <p:ext uri="{BB962C8B-B14F-4D97-AF65-F5344CB8AC3E}">
        <p14:creationId xmlns:p14="http://schemas.microsoft.com/office/powerpoint/2010/main" val="1593789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00EDE46-036F-4ADE-A9F9-8D3CD385D50D}"/>
              </a:ext>
            </a:extLst>
          </p:cNvPr>
          <p:cNvSpPr txBox="1"/>
          <p:nvPr/>
        </p:nvSpPr>
        <p:spPr>
          <a:xfrm>
            <a:off x="575639" y="1924965"/>
            <a:ext cx="4114800" cy="584775"/>
          </a:xfrm>
          <a:prstGeom prst="rect">
            <a:avLst/>
          </a:prstGeom>
          <a:noFill/>
        </p:spPr>
        <p:txBody>
          <a:bodyPr wrap="square" rtlCol="0">
            <a:spAutoFit/>
          </a:bodyPr>
          <a:lstStyle/>
          <a:p>
            <a:r>
              <a:rPr lang="en-US" sz="3200" dirty="0">
                <a:latin typeface="Sukhumvit Set" panose="02000506000000020004" pitchFamily="2" charset="-34"/>
                <a:cs typeface="Sukhumvit Set" panose="02000506000000020004" pitchFamily="2" charset="-34"/>
              </a:rPr>
              <a:t>Lasso regression</a:t>
            </a:r>
            <a:endParaRPr lang="th-TH" sz="3200" dirty="0">
              <a:latin typeface="Sukhumvit Set" panose="02000506000000020004" pitchFamily="2" charset="-34"/>
              <a:cs typeface="Sukhumvit Set" panose="02000506000000020004" pitchFamily="2" charset="-34"/>
            </a:endParaRPr>
          </a:p>
        </p:txBody>
      </p:sp>
      <p:sp>
        <p:nvSpPr>
          <p:cNvPr id="23" name="Oval 22">
            <a:extLst>
              <a:ext uri="{FF2B5EF4-FFF2-40B4-BE49-F238E27FC236}">
                <a16:creationId xmlns:a16="http://schemas.microsoft.com/office/drawing/2014/main" id="{1CAFF17F-A656-48D1-B0A3-229D209B3786}"/>
              </a:ext>
            </a:extLst>
          </p:cNvPr>
          <p:cNvSpPr/>
          <p:nvPr/>
        </p:nvSpPr>
        <p:spPr>
          <a:xfrm>
            <a:off x="198581" y="2069890"/>
            <a:ext cx="228600" cy="239486"/>
          </a:xfrm>
          <a:prstGeom prst="ellipse">
            <a:avLst/>
          </a:prstGeom>
          <a:solidFill>
            <a:srgbClr val="1B43B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3200"/>
          </a:p>
        </p:txBody>
      </p:sp>
      <p:sp>
        <p:nvSpPr>
          <p:cNvPr id="14" name="TextBox 13">
            <a:extLst>
              <a:ext uri="{FF2B5EF4-FFF2-40B4-BE49-F238E27FC236}">
                <a16:creationId xmlns:a16="http://schemas.microsoft.com/office/drawing/2014/main" id="{15A658F1-17E3-42E1-9E17-FFFA9A752E4D}"/>
              </a:ext>
            </a:extLst>
          </p:cNvPr>
          <p:cNvSpPr txBox="1"/>
          <p:nvPr/>
        </p:nvSpPr>
        <p:spPr>
          <a:xfrm>
            <a:off x="634010" y="3056820"/>
            <a:ext cx="10515600" cy="2246769"/>
          </a:xfrm>
          <a:prstGeom prst="rect">
            <a:avLst/>
          </a:prstGeom>
          <a:noFill/>
        </p:spPr>
        <p:txBody>
          <a:bodyPr wrap="square">
            <a:spAutoFit/>
          </a:bodyPr>
          <a:lstStyle/>
          <a:p>
            <a:r>
              <a:rPr lang="en-US" sz="2800" i="0" dirty="0">
                <a:effectLst/>
                <a:latin typeface="Sukhumvit Set" panose="02000506000000020004" pitchFamily="2" charset="-34"/>
                <a:cs typeface="Sukhumvit Set" panose="02000506000000020004" pitchFamily="2" charset="-34"/>
              </a:rPr>
              <a:t>performs feature selection:: some of the coefficients become exactly zero</a:t>
            </a:r>
            <a:endParaRPr lang="th-TH" sz="2800" dirty="0">
              <a:latin typeface="Sukhumvit Set" panose="02000506000000020004" pitchFamily="2" charset="-34"/>
              <a:cs typeface="Sukhumvit Set" panose="02000506000000020004" pitchFamily="2" charset="-34"/>
            </a:endParaRPr>
          </a:p>
          <a:p>
            <a:endParaRPr lang="en-US" sz="2800" dirty="0">
              <a:latin typeface="Sukhumvit Set" panose="02000506000000020004" pitchFamily="2" charset="-34"/>
              <a:cs typeface="Sukhumvit Set" panose="02000506000000020004" pitchFamily="2" charset="-34"/>
            </a:endParaRPr>
          </a:p>
          <a:p>
            <a:r>
              <a:rPr lang="en-US" sz="2800" i="0" dirty="0">
                <a:effectLst/>
                <a:latin typeface="Sukhumvit Set" panose="02000506000000020004" pitchFamily="2" charset="-34"/>
                <a:cs typeface="Sukhumvit Set" panose="02000506000000020004" pitchFamily="2" charset="-34"/>
              </a:rPr>
              <a:t>selects any one independence variable among the highly correlated ones</a:t>
            </a:r>
            <a:endParaRPr lang="th-TH" sz="2800" dirty="0">
              <a:latin typeface="Sukhumvit Set" panose="02000506000000020004" pitchFamily="2" charset="-34"/>
              <a:cs typeface="Sukhumvit Set" panose="02000506000000020004" pitchFamily="2" charset="-34"/>
            </a:endParaRPr>
          </a:p>
        </p:txBody>
      </p:sp>
      <p:sp>
        <p:nvSpPr>
          <p:cNvPr id="17" name="Title 4">
            <a:extLst>
              <a:ext uri="{FF2B5EF4-FFF2-40B4-BE49-F238E27FC236}">
                <a16:creationId xmlns:a16="http://schemas.microsoft.com/office/drawing/2014/main" id="{F2379FF6-B3A3-4BBB-9F32-E003076E1073}"/>
              </a:ext>
            </a:extLst>
          </p:cNvPr>
          <p:cNvSpPr txBox="1">
            <a:spLocks/>
          </p:cNvSpPr>
          <p:nvPr/>
        </p:nvSpPr>
        <p:spPr>
          <a:xfrm>
            <a:off x="435428" y="441583"/>
            <a:ext cx="9767077" cy="9767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SUKHUMVITSET-TEXT" panose="02000506000000020004" pitchFamily="2" charset="-34"/>
                <a:ea typeface="+mj-ea"/>
                <a:cs typeface="SUKHUMVITSET-TEXT" panose="02000506000000020004" pitchFamily="2" charset="-34"/>
              </a:defRPr>
            </a:lvl1pPr>
          </a:lstStyle>
          <a:p>
            <a:endParaRPr lang="en-TH" sz="3200" dirty="0"/>
          </a:p>
        </p:txBody>
      </p:sp>
      <p:sp>
        <p:nvSpPr>
          <p:cNvPr id="3" name="Title 2">
            <a:extLst>
              <a:ext uri="{FF2B5EF4-FFF2-40B4-BE49-F238E27FC236}">
                <a16:creationId xmlns:a16="http://schemas.microsoft.com/office/drawing/2014/main" id="{B5188328-7078-48FA-8C89-CD34C8622457}"/>
              </a:ext>
            </a:extLst>
          </p:cNvPr>
          <p:cNvSpPr>
            <a:spLocks noGrp="1"/>
          </p:cNvSpPr>
          <p:nvPr>
            <p:ph type="title"/>
          </p:nvPr>
        </p:nvSpPr>
        <p:spPr>
          <a:xfrm>
            <a:off x="634010" y="196443"/>
            <a:ext cx="10515600" cy="1241740"/>
          </a:xfrm>
        </p:spPr>
        <p:txBody>
          <a:bodyPr>
            <a:normAutofit fontScale="90000"/>
          </a:bodyPr>
          <a:lstStyle/>
          <a:p>
            <a:r>
              <a:rPr lang="en-US" sz="3600" dirty="0"/>
              <a:t>Regression model concerning complexity of</a:t>
            </a:r>
            <a:br>
              <a:rPr lang="en-US" sz="3600" dirty="0"/>
            </a:br>
            <a:r>
              <a:rPr lang="en-US" sz="3600" dirty="0"/>
              <a:t>optimization</a:t>
            </a:r>
            <a:br>
              <a:rPr lang="en-TH" sz="4000" dirty="0"/>
            </a:br>
            <a:endParaRPr lang="th-TH" dirty="0"/>
          </a:p>
        </p:txBody>
      </p:sp>
      <p:sp>
        <p:nvSpPr>
          <p:cNvPr id="2" name="Slide Number Placeholder 1">
            <a:extLst>
              <a:ext uri="{FF2B5EF4-FFF2-40B4-BE49-F238E27FC236}">
                <a16:creationId xmlns:a16="http://schemas.microsoft.com/office/drawing/2014/main" id="{F7BB9911-3369-43C0-843B-F86BF483D715}"/>
              </a:ext>
            </a:extLst>
          </p:cNvPr>
          <p:cNvSpPr>
            <a:spLocks noGrp="1"/>
          </p:cNvSpPr>
          <p:nvPr>
            <p:ph type="sldNum" sz="quarter" idx="12"/>
          </p:nvPr>
        </p:nvSpPr>
        <p:spPr/>
        <p:txBody>
          <a:bodyPr/>
          <a:lstStyle/>
          <a:p>
            <a:fld id="{79E572A5-FAB6-2943-90EB-8351B05E9AF4}" type="slidenum">
              <a:rPr lang="en-TH" smtClean="0"/>
              <a:pPr/>
              <a:t>11</a:t>
            </a:fld>
            <a:endParaRPr lang="en-TH" dirty="0"/>
          </a:p>
        </p:txBody>
      </p:sp>
    </p:spTree>
    <p:extLst>
      <p:ext uri="{BB962C8B-B14F-4D97-AF65-F5344CB8AC3E}">
        <p14:creationId xmlns:p14="http://schemas.microsoft.com/office/powerpoint/2010/main" val="4288222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4C215F-2A37-47D7-BAF3-CA4575236665}"/>
              </a:ext>
            </a:extLst>
          </p:cNvPr>
          <p:cNvSpPr>
            <a:spLocks noGrp="1"/>
          </p:cNvSpPr>
          <p:nvPr>
            <p:ph type="title"/>
          </p:nvPr>
        </p:nvSpPr>
        <p:spPr>
          <a:xfrm>
            <a:off x="634010" y="418390"/>
            <a:ext cx="4852390" cy="1667866"/>
          </a:xfrm>
        </p:spPr>
        <p:txBody>
          <a:bodyPr/>
          <a:lstStyle/>
          <a:p>
            <a:r>
              <a:rPr lang="en-US" dirty="0"/>
              <a:t>Simple linear</a:t>
            </a:r>
            <a:br>
              <a:rPr lang="en-US" dirty="0"/>
            </a:br>
            <a:r>
              <a:rPr lang="en-US" dirty="0"/>
              <a:t>Regression</a:t>
            </a:r>
            <a:endParaRPr lang="th-TH" dirty="0"/>
          </a:p>
        </p:txBody>
      </p:sp>
      <p:sp>
        <p:nvSpPr>
          <p:cNvPr id="2" name="Slide Number Placeholder 1">
            <a:extLst>
              <a:ext uri="{FF2B5EF4-FFF2-40B4-BE49-F238E27FC236}">
                <a16:creationId xmlns:a16="http://schemas.microsoft.com/office/drawing/2014/main" id="{E344F68A-9631-4A0F-99FE-0F5DEA8A9480}"/>
              </a:ext>
            </a:extLst>
          </p:cNvPr>
          <p:cNvSpPr>
            <a:spLocks noGrp="1"/>
          </p:cNvSpPr>
          <p:nvPr>
            <p:ph type="sldNum" sz="quarter" idx="12"/>
          </p:nvPr>
        </p:nvSpPr>
        <p:spPr/>
        <p:txBody>
          <a:bodyPr/>
          <a:lstStyle/>
          <a:p>
            <a:fld id="{650133A6-274A-408E-8BDC-CE3D72916DDD}" type="slidenum">
              <a:rPr lang="th-TH" smtClean="0"/>
              <a:pPr/>
              <a:t>12</a:t>
            </a:fld>
            <a:endParaRPr lang="th-TH"/>
          </a:p>
        </p:txBody>
      </p:sp>
    </p:spTree>
    <p:extLst>
      <p:ext uri="{BB962C8B-B14F-4D97-AF65-F5344CB8AC3E}">
        <p14:creationId xmlns:p14="http://schemas.microsoft.com/office/powerpoint/2010/main" val="3300047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1C0344-6D00-47BD-B20C-4E235E9A1EAC}"/>
              </a:ext>
            </a:extLst>
          </p:cNvPr>
          <p:cNvSpPr>
            <a:spLocks noGrp="1"/>
          </p:cNvSpPr>
          <p:nvPr>
            <p:ph type="title"/>
          </p:nvPr>
        </p:nvSpPr>
        <p:spPr/>
        <p:txBody>
          <a:bodyPr/>
          <a:lstStyle/>
          <a:p>
            <a:r>
              <a:rPr lang="en-US" dirty="0"/>
              <a:t>What is regression analysis?</a:t>
            </a:r>
            <a:endParaRPr lang="th-TH" dirty="0"/>
          </a:p>
        </p:txBody>
      </p:sp>
      <p:sp>
        <p:nvSpPr>
          <p:cNvPr id="4" name="Content Placeholder 3">
            <a:extLst>
              <a:ext uri="{FF2B5EF4-FFF2-40B4-BE49-F238E27FC236}">
                <a16:creationId xmlns:a16="http://schemas.microsoft.com/office/drawing/2014/main" id="{27025DCD-BA70-4D40-A5EB-2622D4F5FA10}"/>
              </a:ext>
            </a:extLst>
          </p:cNvPr>
          <p:cNvSpPr>
            <a:spLocks noGrp="1"/>
          </p:cNvSpPr>
          <p:nvPr>
            <p:ph idx="1"/>
          </p:nvPr>
        </p:nvSpPr>
        <p:spPr/>
        <p:txBody>
          <a:bodyPr/>
          <a:lstStyle/>
          <a:p>
            <a:pPr marL="0" indent="0">
              <a:buNone/>
            </a:pPr>
            <a:r>
              <a:rPr lang="en-US" b="0" i="0" dirty="0">
                <a:solidFill>
                  <a:srgbClr val="282828"/>
                </a:solidFill>
                <a:effectLst/>
              </a:rPr>
              <a:t>Regression analysis is a way of mathematically sorting out which of those variables does indeed have an impact. It answers the questions: </a:t>
            </a:r>
          </a:p>
          <a:p>
            <a:pPr marL="0" indent="0">
              <a:buNone/>
            </a:pPr>
            <a:r>
              <a:rPr lang="en-US" dirty="0">
                <a:solidFill>
                  <a:srgbClr val="282828"/>
                </a:solidFill>
              </a:rPr>
              <a:t>	</a:t>
            </a:r>
            <a:r>
              <a:rPr lang="en-US" b="0" i="0" dirty="0">
                <a:solidFill>
                  <a:srgbClr val="282828"/>
                </a:solidFill>
                <a:effectLst/>
              </a:rPr>
              <a:t>Which factors matter most? </a:t>
            </a:r>
          </a:p>
          <a:p>
            <a:pPr marL="0" indent="0">
              <a:buNone/>
            </a:pPr>
            <a:r>
              <a:rPr lang="en-US" dirty="0">
                <a:solidFill>
                  <a:srgbClr val="282828"/>
                </a:solidFill>
              </a:rPr>
              <a:t>	</a:t>
            </a:r>
            <a:r>
              <a:rPr lang="en-US" b="0" i="0" dirty="0">
                <a:solidFill>
                  <a:srgbClr val="282828"/>
                </a:solidFill>
                <a:effectLst/>
              </a:rPr>
              <a:t>Which can we ignore? </a:t>
            </a:r>
          </a:p>
          <a:p>
            <a:pPr marL="0" indent="0">
              <a:buNone/>
            </a:pPr>
            <a:r>
              <a:rPr lang="en-US" dirty="0">
                <a:solidFill>
                  <a:srgbClr val="282828"/>
                </a:solidFill>
              </a:rPr>
              <a:t>	</a:t>
            </a:r>
            <a:r>
              <a:rPr lang="en-US" b="0" i="0" dirty="0">
                <a:solidFill>
                  <a:srgbClr val="282828"/>
                </a:solidFill>
                <a:effectLst/>
              </a:rPr>
              <a:t>How do those factors interact with each other? </a:t>
            </a:r>
          </a:p>
          <a:p>
            <a:pPr marL="0" indent="0">
              <a:buNone/>
            </a:pPr>
            <a:r>
              <a:rPr lang="en-US" dirty="0">
                <a:solidFill>
                  <a:srgbClr val="282828"/>
                </a:solidFill>
              </a:rPr>
              <a:t>	H</a:t>
            </a:r>
            <a:r>
              <a:rPr lang="en-US" b="0" i="0" dirty="0">
                <a:solidFill>
                  <a:srgbClr val="282828"/>
                </a:solidFill>
                <a:effectLst/>
              </a:rPr>
              <a:t>ow certain are we about all of these factors?</a:t>
            </a:r>
            <a:endParaRPr lang="th-TH" dirty="0"/>
          </a:p>
        </p:txBody>
      </p:sp>
      <p:sp>
        <p:nvSpPr>
          <p:cNvPr id="5" name="TextBox 4">
            <a:extLst>
              <a:ext uri="{FF2B5EF4-FFF2-40B4-BE49-F238E27FC236}">
                <a16:creationId xmlns:a16="http://schemas.microsoft.com/office/drawing/2014/main" id="{5079BA5C-E945-47D4-AC9C-45B206E7630C}"/>
              </a:ext>
            </a:extLst>
          </p:cNvPr>
          <p:cNvSpPr txBox="1"/>
          <p:nvPr/>
        </p:nvSpPr>
        <p:spPr>
          <a:xfrm>
            <a:off x="772357" y="6010183"/>
            <a:ext cx="3701989" cy="400110"/>
          </a:xfrm>
          <a:prstGeom prst="rect">
            <a:avLst/>
          </a:prstGeom>
          <a:noFill/>
        </p:spPr>
        <p:txBody>
          <a:bodyPr wrap="square" rtlCol="0">
            <a:spAutoFit/>
          </a:bodyPr>
          <a:lstStyle/>
          <a:p>
            <a:r>
              <a:rPr lang="en-US" sz="2000" dirty="0">
                <a:latin typeface="Sukhumvit Set" panose="02000506000000020004" pitchFamily="2" charset="-34"/>
                <a:cs typeface="Sukhumvit Set" panose="02000506000000020004" pitchFamily="2" charset="-34"/>
              </a:rPr>
              <a:t>Source https://hbr.org/</a:t>
            </a:r>
            <a:endParaRPr lang="th-TH" sz="2000" dirty="0">
              <a:latin typeface="Sukhumvit Set" panose="02000506000000020004" pitchFamily="2" charset="-34"/>
              <a:cs typeface="Sukhumvit Set" panose="02000506000000020004" pitchFamily="2" charset="-34"/>
            </a:endParaRPr>
          </a:p>
        </p:txBody>
      </p:sp>
      <p:sp>
        <p:nvSpPr>
          <p:cNvPr id="2" name="Slide Number Placeholder 1">
            <a:extLst>
              <a:ext uri="{FF2B5EF4-FFF2-40B4-BE49-F238E27FC236}">
                <a16:creationId xmlns:a16="http://schemas.microsoft.com/office/drawing/2014/main" id="{427D04E8-C728-46DF-A9F7-1D919D30D0C2}"/>
              </a:ext>
            </a:extLst>
          </p:cNvPr>
          <p:cNvSpPr>
            <a:spLocks noGrp="1"/>
          </p:cNvSpPr>
          <p:nvPr>
            <p:ph type="sldNum" sz="quarter" idx="12"/>
          </p:nvPr>
        </p:nvSpPr>
        <p:spPr/>
        <p:txBody>
          <a:bodyPr/>
          <a:lstStyle/>
          <a:p>
            <a:fld id="{650133A6-274A-408E-8BDC-CE3D72916DDD}" type="slidenum">
              <a:rPr lang="th-TH" smtClean="0"/>
              <a:pPr/>
              <a:t>13</a:t>
            </a:fld>
            <a:endParaRPr lang="th-TH"/>
          </a:p>
        </p:txBody>
      </p:sp>
    </p:spTree>
    <p:extLst>
      <p:ext uri="{BB962C8B-B14F-4D97-AF65-F5344CB8AC3E}">
        <p14:creationId xmlns:p14="http://schemas.microsoft.com/office/powerpoint/2010/main" val="827972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1C0344-6D00-47BD-B20C-4E235E9A1EAC}"/>
              </a:ext>
            </a:extLst>
          </p:cNvPr>
          <p:cNvSpPr>
            <a:spLocks noGrp="1"/>
          </p:cNvSpPr>
          <p:nvPr>
            <p:ph type="title"/>
          </p:nvPr>
        </p:nvSpPr>
        <p:spPr/>
        <p:txBody>
          <a:bodyPr/>
          <a:lstStyle/>
          <a:p>
            <a:r>
              <a:rPr lang="en-US" dirty="0"/>
              <a:t>What is regression analysis?</a:t>
            </a:r>
            <a:endParaRPr lang="th-TH" dirty="0"/>
          </a:p>
        </p:txBody>
      </p:sp>
      <p:sp>
        <p:nvSpPr>
          <p:cNvPr id="4" name="Content Placeholder 3">
            <a:extLst>
              <a:ext uri="{FF2B5EF4-FFF2-40B4-BE49-F238E27FC236}">
                <a16:creationId xmlns:a16="http://schemas.microsoft.com/office/drawing/2014/main" id="{27025DCD-BA70-4D40-A5EB-2622D4F5FA10}"/>
              </a:ext>
            </a:extLst>
          </p:cNvPr>
          <p:cNvSpPr>
            <a:spLocks noGrp="1"/>
          </p:cNvSpPr>
          <p:nvPr>
            <p:ph idx="1"/>
          </p:nvPr>
        </p:nvSpPr>
        <p:spPr/>
        <p:txBody>
          <a:bodyPr/>
          <a:lstStyle/>
          <a:p>
            <a:pPr marL="0" indent="0">
              <a:buNone/>
            </a:pPr>
            <a:r>
              <a:rPr lang="en-US" b="0" i="0" dirty="0">
                <a:solidFill>
                  <a:srgbClr val="282828"/>
                </a:solidFill>
                <a:effectLst/>
              </a:rPr>
              <a:t>In regression analysis, those factors are called </a:t>
            </a:r>
            <a:r>
              <a:rPr lang="en-US" b="1" i="0" dirty="0">
                <a:solidFill>
                  <a:srgbClr val="282828"/>
                </a:solidFill>
                <a:effectLst/>
              </a:rPr>
              <a:t>variables</a:t>
            </a:r>
            <a:r>
              <a:rPr lang="en-US" b="0" i="0" dirty="0">
                <a:solidFill>
                  <a:srgbClr val="282828"/>
                </a:solidFill>
                <a:effectLst/>
              </a:rPr>
              <a:t>. </a:t>
            </a:r>
          </a:p>
          <a:p>
            <a:pPr marL="0" indent="0">
              <a:buNone/>
            </a:pPr>
            <a:endParaRPr lang="en-US" dirty="0">
              <a:solidFill>
                <a:srgbClr val="282828"/>
              </a:solidFill>
            </a:endParaRPr>
          </a:p>
          <a:p>
            <a:pPr marL="0" indent="0">
              <a:buNone/>
            </a:pPr>
            <a:r>
              <a:rPr lang="en-US" b="0" i="0" dirty="0">
                <a:solidFill>
                  <a:srgbClr val="282828"/>
                </a:solidFill>
                <a:effectLst/>
              </a:rPr>
              <a:t>You have your </a:t>
            </a:r>
            <a:r>
              <a:rPr lang="en-US" b="1" i="0" dirty="0">
                <a:solidFill>
                  <a:srgbClr val="282828"/>
                </a:solidFill>
                <a:effectLst/>
              </a:rPr>
              <a:t>dependent variable </a:t>
            </a:r>
            <a:r>
              <a:rPr lang="en-US" b="0" i="0" dirty="0">
                <a:solidFill>
                  <a:srgbClr val="282828"/>
                </a:solidFill>
                <a:effectLst/>
              </a:rPr>
              <a:t>— the main factor that you’re trying to understand or predict such as monthly sales. </a:t>
            </a:r>
          </a:p>
          <a:p>
            <a:pPr marL="0" indent="0">
              <a:buNone/>
            </a:pPr>
            <a:endParaRPr lang="en-US" dirty="0">
              <a:solidFill>
                <a:srgbClr val="282828"/>
              </a:solidFill>
            </a:endParaRPr>
          </a:p>
          <a:p>
            <a:pPr marL="0" indent="0">
              <a:buNone/>
            </a:pPr>
            <a:r>
              <a:rPr lang="en-US" b="0" i="0" dirty="0">
                <a:solidFill>
                  <a:srgbClr val="282828"/>
                </a:solidFill>
                <a:effectLst/>
              </a:rPr>
              <a:t>And then you have your </a:t>
            </a:r>
            <a:r>
              <a:rPr lang="en-US" b="1" i="0" dirty="0">
                <a:solidFill>
                  <a:srgbClr val="282828"/>
                </a:solidFill>
                <a:effectLst/>
              </a:rPr>
              <a:t>independent variables</a:t>
            </a:r>
            <a:r>
              <a:rPr lang="en-US" b="0" i="0" dirty="0">
                <a:solidFill>
                  <a:srgbClr val="282828"/>
                </a:solidFill>
                <a:effectLst/>
              </a:rPr>
              <a:t> — the factors you suspect have an impact on your dependent variable.</a:t>
            </a:r>
            <a:endParaRPr lang="th-TH" dirty="0"/>
          </a:p>
        </p:txBody>
      </p:sp>
      <p:sp>
        <p:nvSpPr>
          <p:cNvPr id="5" name="TextBox 4">
            <a:extLst>
              <a:ext uri="{FF2B5EF4-FFF2-40B4-BE49-F238E27FC236}">
                <a16:creationId xmlns:a16="http://schemas.microsoft.com/office/drawing/2014/main" id="{5079BA5C-E945-47D4-AC9C-45B206E7630C}"/>
              </a:ext>
            </a:extLst>
          </p:cNvPr>
          <p:cNvSpPr txBox="1"/>
          <p:nvPr/>
        </p:nvSpPr>
        <p:spPr>
          <a:xfrm>
            <a:off x="772357" y="6010183"/>
            <a:ext cx="3701989" cy="400110"/>
          </a:xfrm>
          <a:prstGeom prst="rect">
            <a:avLst/>
          </a:prstGeom>
          <a:noFill/>
        </p:spPr>
        <p:txBody>
          <a:bodyPr wrap="square" rtlCol="0">
            <a:spAutoFit/>
          </a:bodyPr>
          <a:lstStyle/>
          <a:p>
            <a:r>
              <a:rPr lang="en-US" sz="2000" dirty="0">
                <a:latin typeface="Sukhumvit Set" panose="02000506000000020004" pitchFamily="2" charset="-34"/>
                <a:cs typeface="Sukhumvit Set" panose="02000506000000020004" pitchFamily="2" charset="-34"/>
              </a:rPr>
              <a:t>Source https://hbr.org/</a:t>
            </a:r>
            <a:endParaRPr lang="th-TH" sz="2000" dirty="0">
              <a:latin typeface="Sukhumvit Set" panose="02000506000000020004" pitchFamily="2" charset="-34"/>
              <a:cs typeface="Sukhumvit Set" panose="02000506000000020004" pitchFamily="2" charset="-34"/>
            </a:endParaRPr>
          </a:p>
        </p:txBody>
      </p:sp>
      <p:sp>
        <p:nvSpPr>
          <p:cNvPr id="2" name="Slide Number Placeholder 1">
            <a:extLst>
              <a:ext uri="{FF2B5EF4-FFF2-40B4-BE49-F238E27FC236}">
                <a16:creationId xmlns:a16="http://schemas.microsoft.com/office/drawing/2014/main" id="{0C828767-E706-422E-822C-5D1966C7E693}"/>
              </a:ext>
            </a:extLst>
          </p:cNvPr>
          <p:cNvSpPr>
            <a:spLocks noGrp="1"/>
          </p:cNvSpPr>
          <p:nvPr>
            <p:ph type="sldNum" sz="quarter" idx="12"/>
          </p:nvPr>
        </p:nvSpPr>
        <p:spPr/>
        <p:txBody>
          <a:bodyPr/>
          <a:lstStyle/>
          <a:p>
            <a:fld id="{650133A6-274A-408E-8BDC-CE3D72916DDD}" type="slidenum">
              <a:rPr lang="th-TH" smtClean="0"/>
              <a:pPr/>
              <a:t>14</a:t>
            </a:fld>
            <a:endParaRPr lang="th-TH"/>
          </a:p>
        </p:txBody>
      </p:sp>
    </p:spTree>
    <p:extLst>
      <p:ext uri="{BB962C8B-B14F-4D97-AF65-F5344CB8AC3E}">
        <p14:creationId xmlns:p14="http://schemas.microsoft.com/office/powerpoint/2010/main" val="487465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06C0C-48AD-4590-88A3-F1E5AA2824FC}"/>
              </a:ext>
            </a:extLst>
          </p:cNvPr>
          <p:cNvSpPr>
            <a:spLocks noGrp="1"/>
          </p:cNvSpPr>
          <p:nvPr>
            <p:ph type="title"/>
          </p:nvPr>
        </p:nvSpPr>
        <p:spPr/>
        <p:txBody>
          <a:bodyPr>
            <a:normAutofit/>
          </a:bodyPr>
          <a:lstStyle/>
          <a:p>
            <a:r>
              <a:rPr lang="en-US" sz="3600" dirty="0"/>
              <a:t>Notation for data used in Regression analysis</a:t>
            </a:r>
            <a:endParaRPr lang="th-TH" sz="3600" dirty="0"/>
          </a:p>
        </p:txBody>
      </p:sp>
      <p:graphicFrame>
        <p:nvGraphicFramePr>
          <p:cNvPr id="3" name="Table 3">
            <a:extLst>
              <a:ext uri="{FF2B5EF4-FFF2-40B4-BE49-F238E27FC236}">
                <a16:creationId xmlns:a16="http://schemas.microsoft.com/office/drawing/2014/main" id="{9ED5615B-B828-481D-AEC9-3587924CA572}"/>
              </a:ext>
            </a:extLst>
          </p:cNvPr>
          <p:cNvGraphicFramePr>
            <a:graphicFrameLocks noGrp="1"/>
          </p:cNvGraphicFramePr>
          <p:nvPr>
            <p:extLst>
              <p:ext uri="{D42A27DB-BD31-4B8C-83A1-F6EECF244321}">
                <p14:modId xmlns:p14="http://schemas.microsoft.com/office/powerpoint/2010/main" val="816146125"/>
              </p:ext>
            </p:extLst>
          </p:nvPr>
        </p:nvGraphicFramePr>
        <p:xfrm>
          <a:off x="634010" y="1812663"/>
          <a:ext cx="10192687" cy="3535680"/>
        </p:xfrm>
        <a:graphic>
          <a:graphicData uri="http://schemas.openxmlformats.org/drawingml/2006/table">
            <a:tbl>
              <a:tblPr firstRow="1" bandRow="1">
                <a:tableStyleId>{5A111915-BE36-4E01-A7E5-04B1672EAD32}</a:tableStyleId>
              </a:tblPr>
              <a:tblGrid>
                <a:gridCol w="2128687">
                  <a:extLst>
                    <a:ext uri="{9D8B030D-6E8A-4147-A177-3AD203B41FA5}">
                      <a16:colId xmlns:a16="http://schemas.microsoft.com/office/drawing/2014/main" val="2053674707"/>
                    </a:ext>
                  </a:extLst>
                </a:gridCol>
                <a:gridCol w="1872000">
                  <a:extLst>
                    <a:ext uri="{9D8B030D-6E8A-4147-A177-3AD203B41FA5}">
                      <a16:colId xmlns:a16="http://schemas.microsoft.com/office/drawing/2014/main" val="3841466054"/>
                    </a:ext>
                  </a:extLst>
                </a:gridCol>
                <a:gridCol w="1548000">
                  <a:extLst>
                    <a:ext uri="{9D8B030D-6E8A-4147-A177-3AD203B41FA5}">
                      <a16:colId xmlns:a16="http://schemas.microsoft.com/office/drawing/2014/main" val="1592506618"/>
                    </a:ext>
                  </a:extLst>
                </a:gridCol>
                <a:gridCol w="1548000">
                  <a:extLst>
                    <a:ext uri="{9D8B030D-6E8A-4147-A177-3AD203B41FA5}">
                      <a16:colId xmlns:a16="http://schemas.microsoft.com/office/drawing/2014/main" val="2569735171"/>
                    </a:ext>
                  </a:extLst>
                </a:gridCol>
                <a:gridCol w="1548000">
                  <a:extLst>
                    <a:ext uri="{9D8B030D-6E8A-4147-A177-3AD203B41FA5}">
                      <a16:colId xmlns:a16="http://schemas.microsoft.com/office/drawing/2014/main" val="412727953"/>
                    </a:ext>
                  </a:extLst>
                </a:gridCol>
                <a:gridCol w="1548000">
                  <a:extLst>
                    <a:ext uri="{9D8B030D-6E8A-4147-A177-3AD203B41FA5}">
                      <a16:colId xmlns:a16="http://schemas.microsoft.com/office/drawing/2014/main" val="1368754541"/>
                    </a:ext>
                  </a:extLst>
                </a:gridCol>
              </a:tblGrid>
              <a:tr h="370840">
                <a:tc rowSpan="2">
                  <a:txBody>
                    <a:bodyPr/>
                    <a:lstStyle/>
                    <a:p>
                      <a:pPr algn="ctr"/>
                      <a:r>
                        <a:rPr lang="en-US" dirty="0"/>
                        <a:t>Observation</a:t>
                      </a:r>
                      <a:endParaRPr lang="th-TH" dirty="0"/>
                    </a:p>
                  </a:txBody>
                  <a:tcPr/>
                </a:tc>
                <a:tc>
                  <a:txBody>
                    <a:bodyPr/>
                    <a:lstStyle/>
                    <a:p>
                      <a:pPr algn="ctr"/>
                      <a:r>
                        <a:rPr lang="en-US" dirty="0"/>
                        <a:t>Dependent variable</a:t>
                      </a:r>
                      <a:endParaRPr lang="th-TH" dirty="0"/>
                    </a:p>
                  </a:txBody>
                  <a:tcPr/>
                </a:tc>
                <a:tc gridSpan="4">
                  <a:txBody>
                    <a:bodyPr/>
                    <a:lstStyle/>
                    <a:p>
                      <a:pPr algn="ctr"/>
                      <a:r>
                        <a:rPr lang="en-US" dirty="0"/>
                        <a:t>Independent variable</a:t>
                      </a:r>
                      <a:endParaRPr lang="th-TH" dirty="0"/>
                    </a:p>
                  </a:txBody>
                  <a:tcPr anchor="ctr"/>
                </a:tc>
                <a:tc hMerge="1">
                  <a:txBody>
                    <a:bodyPr/>
                    <a:lstStyle/>
                    <a:p>
                      <a:endParaRPr lang="th-TH" dirty="0"/>
                    </a:p>
                  </a:txBody>
                  <a:tcPr/>
                </a:tc>
                <a:tc hMerge="1">
                  <a:txBody>
                    <a:bodyPr/>
                    <a:lstStyle/>
                    <a:p>
                      <a:endParaRPr lang="th-TH" dirty="0"/>
                    </a:p>
                  </a:txBody>
                  <a:tcPr/>
                </a:tc>
                <a:tc hMerge="1">
                  <a:txBody>
                    <a:bodyPr/>
                    <a:lstStyle/>
                    <a:p>
                      <a:endParaRPr lang="th-TH" dirty="0"/>
                    </a:p>
                  </a:txBody>
                  <a:tcPr/>
                </a:tc>
                <a:extLst>
                  <a:ext uri="{0D108BD9-81ED-4DB2-BD59-A6C34878D82A}">
                    <a16:rowId xmlns:a16="http://schemas.microsoft.com/office/drawing/2014/main" val="237012816"/>
                  </a:ext>
                </a:extLst>
              </a:tr>
              <a:tr h="370840">
                <a:tc vMerge="1">
                  <a:txBody>
                    <a:bodyPr/>
                    <a:lstStyle/>
                    <a:p>
                      <a:endParaRPr lang="th-TH" dirty="0"/>
                    </a:p>
                  </a:txBody>
                  <a:tcPr/>
                </a:tc>
                <a:tc>
                  <a:txBody>
                    <a:bodyPr/>
                    <a:lstStyle/>
                    <a:p>
                      <a:pPr algn="ctr"/>
                      <a:r>
                        <a:rPr lang="en-US" b="1" dirty="0">
                          <a:solidFill>
                            <a:schemeClr val="bg1"/>
                          </a:solidFill>
                        </a:rPr>
                        <a:t>Y</a:t>
                      </a:r>
                      <a:endParaRPr lang="th-TH" b="1" dirty="0">
                        <a:solidFill>
                          <a:schemeClr val="bg1"/>
                        </a:solidFill>
                      </a:endParaRPr>
                    </a:p>
                  </a:txBody>
                  <a:tcPr>
                    <a:solidFill>
                      <a:srgbClr val="5B9BD5"/>
                    </a:solidFill>
                  </a:tcPr>
                </a:tc>
                <a:tc>
                  <a:txBody>
                    <a:bodyPr/>
                    <a:lstStyle/>
                    <a:p>
                      <a:pPr algn="ctr"/>
                      <a:r>
                        <a:rPr lang="en-US" b="1" baseline="0" dirty="0">
                          <a:solidFill>
                            <a:schemeClr val="bg1"/>
                          </a:solidFill>
                        </a:rPr>
                        <a:t>X</a:t>
                      </a:r>
                      <a:r>
                        <a:rPr lang="en-US" b="1" baseline="-25000" dirty="0">
                          <a:solidFill>
                            <a:schemeClr val="bg1"/>
                          </a:solidFill>
                        </a:rPr>
                        <a:t>1</a:t>
                      </a:r>
                      <a:endParaRPr lang="th-TH" b="1" baseline="-25000" dirty="0">
                        <a:solidFill>
                          <a:schemeClr val="bg1"/>
                        </a:solidFill>
                      </a:endParaRPr>
                    </a:p>
                  </a:txBody>
                  <a:tcPr>
                    <a:solidFill>
                      <a:srgbClr val="5B9BD5"/>
                    </a:solidFill>
                  </a:tcPr>
                </a:tc>
                <a:tc>
                  <a:txBody>
                    <a:bodyPr/>
                    <a:lstStyle/>
                    <a:p>
                      <a:pPr algn="ctr"/>
                      <a:r>
                        <a:rPr lang="en-US" b="1" baseline="0" dirty="0">
                          <a:solidFill>
                            <a:schemeClr val="bg1"/>
                          </a:solidFill>
                        </a:rPr>
                        <a:t>X</a:t>
                      </a:r>
                      <a:r>
                        <a:rPr lang="en-US" b="1" baseline="-25000" dirty="0">
                          <a:solidFill>
                            <a:schemeClr val="bg1"/>
                          </a:solidFill>
                        </a:rPr>
                        <a:t>2</a:t>
                      </a:r>
                      <a:endParaRPr lang="th-TH" b="1" dirty="0">
                        <a:solidFill>
                          <a:schemeClr val="bg1"/>
                        </a:solidFill>
                      </a:endParaRPr>
                    </a:p>
                  </a:txBody>
                  <a:tcPr>
                    <a:solidFill>
                      <a:srgbClr val="5B9BD5"/>
                    </a:solidFill>
                  </a:tcPr>
                </a:tc>
                <a:tc>
                  <a:txBody>
                    <a:bodyPr/>
                    <a:lstStyle/>
                    <a:p>
                      <a:pPr algn="ctr"/>
                      <a:r>
                        <a:rPr lang="en-US" b="1" dirty="0">
                          <a:solidFill>
                            <a:schemeClr val="bg1"/>
                          </a:solidFill>
                        </a:rPr>
                        <a:t>…</a:t>
                      </a:r>
                      <a:endParaRPr lang="th-TH" b="1" dirty="0">
                        <a:solidFill>
                          <a:schemeClr val="bg1"/>
                        </a:solidFill>
                      </a:endParaRPr>
                    </a:p>
                  </a:txBody>
                  <a:tcPr>
                    <a:solidFill>
                      <a:srgbClr val="5B9BD5"/>
                    </a:solidFill>
                  </a:tcPr>
                </a:tc>
                <a:tc>
                  <a:txBody>
                    <a:bodyPr/>
                    <a:lstStyle/>
                    <a:p>
                      <a:pPr algn="ctr"/>
                      <a:r>
                        <a:rPr lang="en-US" b="1" baseline="0" dirty="0" err="1">
                          <a:solidFill>
                            <a:schemeClr val="bg1"/>
                          </a:solidFill>
                        </a:rPr>
                        <a:t>X</a:t>
                      </a:r>
                      <a:r>
                        <a:rPr lang="en-US" b="1" baseline="-25000" dirty="0" err="1">
                          <a:solidFill>
                            <a:schemeClr val="bg1"/>
                          </a:solidFill>
                        </a:rPr>
                        <a:t>p</a:t>
                      </a:r>
                      <a:endParaRPr lang="th-TH" b="1" dirty="0">
                        <a:solidFill>
                          <a:schemeClr val="bg1"/>
                        </a:solidFill>
                      </a:endParaRPr>
                    </a:p>
                  </a:txBody>
                  <a:tcPr>
                    <a:solidFill>
                      <a:srgbClr val="5B9BD5"/>
                    </a:solidFill>
                  </a:tcPr>
                </a:tc>
                <a:extLst>
                  <a:ext uri="{0D108BD9-81ED-4DB2-BD59-A6C34878D82A}">
                    <a16:rowId xmlns:a16="http://schemas.microsoft.com/office/drawing/2014/main" val="2528781848"/>
                  </a:ext>
                </a:extLst>
              </a:tr>
              <a:tr h="370840">
                <a:tc>
                  <a:txBody>
                    <a:bodyPr/>
                    <a:lstStyle/>
                    <a:p>
                      <a:pPr algn="ctr"/>
                      <a:r>
                        <a:rPr lang="en-US" dirty="0"/>
                        <a:t>1</a:t>
                      </a:r>
                      <a:endParaRPr lang="th-TH" dirty="0"/>
                    </a:p>
                  </a:txBody>
                  <a:tcPr/>
                </a:tc>
                <a:tc>
                  <a:txBody>
                    <a:bodyPr/>
                    <a:lstStyle/>
                    <a:p>
                      <a:pPr algn="ctr"/>
                      <a:r>
                        <a:rPr lang="en-US" dirty="0"/>
                        <a:t>y</a:t>
                      </a:r>
                      <a:r>
                        <a:rPr lang="en-US" baseline="-25000" dirty="0"/>
                        <a:t>1</a:t>
                      </a:r>
                      <a:endParaRPr lang="th-TH" dirty="0"/>
                    </a:p>
                  </a:txBody>
                  <a:tcPr/>
                </a:tc>
                <a:tc>
                  <a:txBody>
                    <a:bodyPr/>
                    <a:lstStyle/>
                    <a:p>
                      <a:pPr algn="ctr"/>
                      <a:r>
                        <a:rPr lang="en-US" dirty="0"/>
                        <a:t>x</a:t>
                      </a:r>
                      <a:r>
                        <a:rPr lang="en-US" baseline="-25000" dirty="0"/>
                        <a:t>11</a:t>
                      </a:r>
                      <a:endParaRPr lang="th-TH" dirty="0"/>
                    </a:p>
                  </a:txBody>
                  <a:tcPr/>
                </a:tc>
                <a:tc>
                  <a:txBody>
                    <a:bodyPr/>
                    <a:lstStyle/>
                    <a:p>
                      <a:pPr algn="ctr"/>
                      <a:r>
                        <a:rPr lang="en-US" dirty="0"/>
                        <a:t>x</a:t>
                      </a:r>
                      <a:r>
                        <a:rPr lang="en-US" baseline="-25000" dirty="0"/>
                        <a:t>12</a:t>
                      </a:r>
                      <a:endParaRPr lang="th-TH" dirty="0"/>
                    </a:p>
                  </a:txBody>
                  <a:tcPr/>
                </a:tc>
                <a:tc>
                  <a:txBody>
                    <a:bodyPr/>
                    <a:lstStyle/>
                    <a:p>
                      <a:pPr algn="ctr"/>
                      <a:r>
                        <a:rPr lang="en-US" dirty="0"/>
                        <a:t>…</a:t>
                      </a:r>
                      <a:endParaRPr lang="th-TH" dirty="0"/>
                    </a:p>
                  </a:txBody>
                  <a:tcPr/>
                </a:tc>
                <a:tc>
                  <a:txBody>
                    <a:bodyPr/>
                    <a:lstStyle/>
                    <a:p>
                      <a:pPr algn="ctr"/>
                      <a:r>
                        <a:rPr lang="en-US" dirty="0"/>
                        <a:t>x</a:t>
                      </a:r>
                      <a:r>
                        <a:rPr lang="en-US" baseline="-25000" dirty="0"/>
                        <a:t>1p</a:t>
                      </a:r>
                      <a:endParaRPr lang="th-TH" dirty="0"/>
                    </a:p>
                  </a:txBody>
                  <a:tcPr/>
                </a:tc>
                <a:extLst>
                  <a:ext uri="{0D108BD9-81ED-4DB2-BD59-A6C34878D82A}">
                    <a16:rowId xmlns:a16="http://schemas.microsoft.com/office/drawing/2014/main" val="3500118887"/>
                  </a:ext>
                </a:extLst>
              </a:tr>
              <a:tr h="370840">
                <a:tc>
                  <a:txBody>
                    <a:bodyPr/>
                    <a:lstStyle/>
                    <a:p>
                      <a:pPr algn="ctr"/>
                      <a:r>
                        <a:rPr lang="en-US" dirty="0"/>
                        <a:t>2</a:t>
                      </a:r>
                      <a:endParaRPr lang="th-TH" dirty="0"/>
                    </a:p>
                  </a:txBody>
                  <a:tcPr/>
                </a:tc>
                <a:tc>
                  <a:txBody>
                    <a:bodyPr/>
                    <a:lstStyle/>
                    <a:p>
                      <a:pPr algn="ctr"/>
                      <a:r>
                        <a:rPr lang="en-US" dirty="0"/>
                        <a:t>y</a:t>
                      </a:r>
                      <a:r>
                        <a:rPr lang="en-US" baseline="-25000" dirty="0"/>
                        <a:t>2</a:t>
                      </a:r>
                      <a:endParaRPr lang="th-TH" dirty="0"/>
                    </a:p>
                  </a:txBody>
                  <a:tcPr/>
                </a:tc>
                <a:tc>
                  <a:txBody>
                    <a:bodyPr/>
                    <a:lstStyle/>
                    <a:p>
                      <a:pPr algn="ctr"/>
                      <a:r>
                        <a:rPr lang="en-US" dirty="0"/>
                        <a:t>x</a:t>
                      </a:r>
                      <a:r>
                        <a:rPr lang="en-US" baseline="-25000" dirty="0"/>
                        <a:t>21</a:t>
                      </a:r>
                      <a:endParaRPr lang="th-TH" dirty="0"/>
                    </a:p>
                  </a:txBody>
                  <a:tcPr/>
                </a:tc>
                <a:tc>
                  <a:txBody>
                    <a:bodyPr/>
                    <a:lstStyle/>
                    <a:p>
                      <a:pPr algn="ctr"/>
                      <a:r>
                        <a:rPr lang="en-US" dirty="0"/>
                        <a:t>x</a:t>
                      </a:r>
                      <a:r>
                        <a:rPr lang="en-US" baseline="-25000" dirty="0"/>
                        <a:t>22</a:t>
                      </a:r>
                      <a:endParaRPr lang="th-TH" dirty="0"/>
                    </a:p>
                  </a:txBody>
                  <a:tcPr/>
                </a:tc>
                <a:tc>
                  <a:txBody>
                    <a:bodyPr/>
                    <a:lstStyle/>
                    <a:p>
                      <a:pPr algn="ctr"/>
                      <a:r>
                        <a:rPr lang="en-US" dirty="0"/>
                        <a:t>…</a:t>
                      </a:r>
                      <a:endParaRPr lang="th-TH" dirty="0"/>
                    </a:p>
                  </a:txBody>
                  <a:tcPr/>
                </a:tc>
                <a:tc>
                  <a:txBody>
                    <a:bodyPr/>
                    <a:lstStyle/>
                    <a:p>
                      <a:pPr algn="ctr"/>
                      <a:r>
                        <a:rPr lang="en-US" dirty="0"/>
                        <a:t>x</a:t>
                      </a:r>
                      <a:r>
                        <a:rPr lang="en-US" baseline="-25000" dirty="0"/>
                        <a:t>2p</a:t>
                      </a:r>
                      <a:endParaRPr lang="th-TH" dirty="0"/>
                    </a:p>
                  </a:txBody>
                  <a:tcPr/>
                </a:tc>
                <a:extLst>
                  <a:ext uri="{0D108BD9-81ED-4DB2-BD59-A6C34878D82A}">
                    <a16:rowId xmlns:a16="http://schemas.microsoft.com/office/drawing/2014/main" val="2791995625"/>
                  </a:ext>
                </a:extLst>
              </a:tr>
              <a:tr h="370840">
                <a:tc>
                  <a:txBody>
                    <a:bodyPr/>
                    <a:lstStyle/>
                    <a:p>
                      <a:pPr algn="ctr"/>
                      <a:endParaRPr lang="th-TH" dirty="0"/>
                    </a:p>
                  </a:txBody>
                  <a:tcPr/>
                </a:tc>
                <a:tc>
                  <a:txBody>
                    <a:bodyPr/>
                    <a:lstStyle/>
                    <a:p>
                      <a:pPr algn="ctr"/>
                      <a:r>
                        <a:rPr lang="en-US" dirty="0"/>
                        <a:t>…</a:t>
                      </a:r>
                      <a:endParaRPr lang="th-TH" dirty="0"/>
                    </a:p>
                  </a:txBody>
                  <a:tcPr/>
                </a:tc>
                <a:tc>
                  <a:txBody>
                    <a:bodyPr/>
                    <a:lstStyle/>
                    <a:p>
                      <a:pPr algn="ctr"/>
                      <a:r>
                        <a:rPr lang="en-US" dirty="0"/>
                        <a:t>…</a:t>
                      </a:r>
                      <a:endParaRPr lang="th-TH" dirty="0"/>
                    </a:p>
                  </a:txBody>
                  <a:tcPr/>
                </a:tc>
                <a:tc>
                  <a:txBody>
                    <a:bodyPr/>
                    <a:lstStyle/>
                    <a:p>
                      <a:pPr algn="ctr"/>
                      <a:r>
                        <a:rPr lang="en-US" dirty="0"/>
                        <a:t>…</a:t>
                      </a:r>
                      <a:endParaRPr lang="th-TH" dirty="0"/>
                    </a:p>
                  </a:txBody>
                  <a:tcPr/>
                </a:tc>
                <a:tc>
                  <a:txBody>
                    <a:bodyPr/>
                    <a:lstStyle/>
                    <a:p>
                      <a:pPr algn="ctr"/>
                      <a:endParaRPr lang="th-TH" dirty="0"/>
                    </a:p>
                  </a:txBody>
                  <a:tcPr/>
                </a:tc>
                <a:tc>
                  <a:txBody>
                    <a:bodyPr/>
                    <a:lstStyle/>
                    <a:p>
                      <a:pPr algn="ctr"/>
                      <a:r>
                        <a:rPr lang="en-US" dirty="0"/>
                        <a:t>…</a:t>
                      </a:r>
                      <a:endParaRPr lang="th-TH" dirty="0"/>
                    </a:p>
                  </a:txBody>
                  <a:tcPr/>
                </a:tc>
                <a:extLst>
                  <a:ext uri="{0D108BD9-81ED-4DB2-BD59-A6C34878D82A}">
                    <a16:rowId xmlns:a16="http://schemas.microsoft.com/office/drawing/2014/main" val="842019366"/>
                  </a:ext>
                </a:extLst>
              </a:tr>
              <a:tr h="370840">
                <a:tc>
                  <a:txBody>
                    <a:bodyPr/>
                    <a:lstStyle/>
                    <a:p>
                      <a:pPr algn="ctr"/>
                      <a:r>
                        <a:rPr lang="en-US" dirty="0"/>
                        <a:t>n</a:t>
                      </a:r>
                      <a:endParaRPr lang="th-TH" dirty="0"/>
                    </a:p>
                  </a:txBody>
                  <a:tcPr/>
                </a:tc>
                <a:tc>
                  <a:txBody>
                    <a:bodyPr/>
                    <a:lstStyle/>
                    <a:p>
                      <a:pPr algn="ctr"/>
                      <a:r>
                        <a:rPr lang="en-US" dirty="0" err="1"/>
                        <a:t>y</a:t>
                      </a:r>
                      <a:r>
                        <a:rPr lang="en-US" baseline="-25000" dirty="0" err="1"/>
                        <a:t>n</a:t>
                      </a:r>
                      <a:endParaRPr lang="th-TH" dirty="0"/>
                    </a:p>
                  </a:txBody>
                  <a:tcPr/>
                </a:tc>
                <a:tc>
                  <a:txBody>
                    <a:bodyPr/>
                    <a:lstStyle/>
                    <a:p>
                      <a:pPr algn="ctr"/>
                      <a:r>
                        <a:rPr lang="en-US" dirty="0"/>
                        <a:t>x</a:t>
                      </a:r>
                      <a:r>
                        <a:rPr lang="en-US" baseline="-25000" dirty="0"/>
                        <a:t>n1</a:t>
                      </a:r>
                      <a:endParaRPr lang="th-TH" dirty="0"/>
                    </a:p>
                  </a:txBody>
                  <a:tcPr/>
                </a:tc>
                <a:tc>
                  <a:txBody>
                    <a:bodyPr/>
                    <a:lstStyle/>
                    <a:p>
                      <a:pPr algn="ctr"/>
                      <a:r>
                        <a:rPr lang="en-US" dirty="0"/>
                        <a:t>x</a:t>
                      </a:r>
                      <a:r>
                        <a:rPr lang="en-US" baseline="-25000" dirty="0"/>
                        <a:t>n2</a:t>
                      </a:r>
                      <a:endParaRPr lang="th-TH" dirty="0"/>
                    </a:p>
                  </a:txBody>
                  <a:tcPr/>
                </a:tc>
                <a:tc>
                  <a:txBody>
                    <a:bodyPr/>
                    <a:lstStyle/>
                    <a:p>
                      <a:pPr algn="ctr"/>
                      <a:r>
                        <a:rPr lang="en-US" dirty="0"/>
                        <a:t>…</a:t>
                      </a:r>
                      <a:endParaRPr lang="th-TH" dirty="0"/>
                    </a:p>
                  </a:txBody>
                  <a:tcPr/>
                </a:tc>
                <a:tc>
                  <a:txBody>
                    <a:bodyPr/>
                    <a:lstStyle/>
                    <a:p>
                      <a:pPr algn="ctr"/>
                      <a:r>
                        <a:rPr lang="en-US" dirty="0" err="1"/>
                        <a:t>x</a:t>
                      </a:r>
                      <a:r>
                        <a:rPr lang="en-US" baseline="-25000" dirty="0" err="1"/>
                        <a:t>np</a:t>
                      </a:r>
                      <a:endParaRPr lang="th-TH" dirty="0"/>
                    </a:p>
                  </a:txBody>
                  <a:tcPr/>
                </a:tc>
                <a:extLst>
                  <a:ext uri="{0D108BD9-81ED-4DB2-BD59-A6C34878D82A}">
                    <a16:rowId xmlns:a16="http://schemas.microsoft.com/office/drawing/2014/main" val="2318466161"/>
                  </a:ext>
                </a:extLst>
              </a:tr>
            </a:tbl>
          </a:graphicData>
        </a:graphic>
      </p:graphicFrame>
      <p:sp>
        <p:nvSpPr>
          <p:cNvPr id="4" name="Slide Number Placeholder 3">
            <a:extLst>
              <a:ext uri="{FF2B5EF4-FFF2-40B4-BE49-F238E27FC236}">
                <a16:creationId xmlns:a16="http://schemas.microsoft.com/office/drawing/2014/main" id="{3BD5E3C4-2CF1-40C2-9196-06F3E37D55E4}"/>
              </a:ext>
            </a:extLst>
          </p:cNvPr>
          <p:cNvSpPr>
            <a:spLocks noGrp="1"/>
          </p:cNvSpPr>
          <p:nvPr>
            <p:ph type="sldNum" sz="quarter" idx="12"/>
          </p:nvPr>
        </p:nvSpPr>
        <p:spPr/>
        <p:txBody>
          <a:bodyPr/>
          <a:lstStyle/>
          <a:p>
            <a:fld id="{650133A6-274A-408E-8BDC-CE3D72916DDD}" type="slidenum">
              <a:rPr lang="th-TH" smtClean="0"/>
              <a:pPr/>
              <a:t>15</a:t>
            </a:fld>
            <a:endParaRPr lang="th-TH"/>
          </a:p>
        </p:txBody>
      </p:sp>
    </p:spTree>
    <p:extLst>
      <p:ext uri="{BB962C8B-B14F-4D97-AF65-F5344CB8AC3E}">
        <p14:creationId xmlns:p14="http://schemas.microsoft.com/office/powerpoint/2010/main" val="2611240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50A8B9-F0F1-467A-BFB8-C558B510023E}"/>
              </a:ext>
            </a:extLst>
          </p:cNvPr>
          <p:cNvSpPr>
            <a:spLocks noGrp="1"/>
          </p:cNvSpPr>
          <p:nvPr>
            <p:ph type="title"/>
          </p:nvPr>
        </p:nvSpPr>
        <p:spPr/>
        <p:txBody>
          <a:bodyPr/>
          <a:lstStyle/>
          <a:p>
            <a:r>
              <a:rPr lang="en-US" dirty="0"/>
              <a:t>Model specification</a:t>
            </a:r>
            <a:endParaRPr lang="th-TH" dirty="0"/>
          </a:p>
        </p:txBody>
      </p:sp>
      <p:sp>
        <p:nvSpPr>
          <p:cNvPr id="4" name="Content Placeholder 3">
            <a:extLst>
              <a:ext uri="{FF2B5EF4-FFF2-40B4-BE49-F238E27FC236}">
                <a16:creationId xmlns:a16="http://schemas.microsoft.com/office/drawing/2014/main" id="{0F4914B0-6A40-47F2-B857-56634015ACEB}"/>
              </a:ext>
            </a:extLst>
          </p:cNvPr>
          <p:cNvSpPr>
            <a:spLocks noGrp="1"/>
          </p:cNvSpPr>
          <p:nvPr>
            <p:ph idx="1"/>
          </p:nvPr>
        </p:nvSpPr>
        <p:spPr>
          <a:xfrm>
            <a:off x="5819775" y="1438183"/>
            <a:ext cx="5347591" cy="4793941"/>
          </a:xfrm>
        </p:spPr>
        <p:txBody>
          <a:bodyPr>
            <a:normAutofit/>
          </a:bodyPr>
          <a:lstStyle/>
          <a:p>
            <a:pPr marL="0" indent="0">
              <a:buNone/>
            </a:pPr>
            <a:r>
              <a:rPr lang="en-US" dirty="0"/>
              <a:t>In simple linear regression,</a:t>
            </a:r>
          </a:p>
          <a:p>
            <a:pPr marL="0" indent="0">
              <a:buNone/>
            </a:pPr>
            <a:r>
              <a:rPr lang="en-US" dirty="0"/>
              <a:t>it assumes that there is approximately a linear relationship between X and Y. </a:t>
            </a:r>
          </a:p>
          <a:p>
            <a:pPr marL="0" indent="0">
              <a:buNone/>
            </a:pPr>
            <a:endParaRPr lang="en-US" dirty="0"/>
          </a:p>
          <a:p>
            <a:pPr marL="0" indent="0">
              <a:buNone/>
            </a:pPr>
            <a:r>
              <a:rPr lang="en-US" dirty="0"/>
              <a:t>Mathematically, we can write linear relationship between X and Y as</a:t>
            </a:r>
          </a:p>
          <a:p>
            <a:pPr marL="0" indent="0">
              <a:buNone/>
            </a:pPr>
            <a:endParaRPr lang="th-TH" dirty="0"/>
          </a:p>
        </p:txBody>
      </p:sp>
      <p:pic>
        <p:nvPicPr>
          <p:cNvPr id="6" name="Picture 5">
            <a:extLst>
              <a:ext uri="{FF2B5EF4-FFF2-40B4-BE49-F238E27FC236}">
                <a16:creationId xmlns:a16="http://schemas.microsoft.com/office/drawing/2014/main" id="{F0D96996-4438-4ED0-836F-6E05978B9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10" y="1520647"/>
            <a:ext cx="4950377" cy="29656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Object 7">
            <a:extLst>
              <a:ext uri="{FF2B5EF4-FFF2-40B4-BE49-F238E27FC236}">
                <a16:creationId xmlns:a16="http://schemas.microsoft.com/office/drawing/2014/main" id="{E5E31656-B553-4017-9A1D-A202CD6E1494}"/>
              </a:ext>
            </a:extLst>
          </p:cNvPr>
          <p:cNvGraphicFramePr>
            <a:graphicFrameLocks noChangeAspect="1"/>
          </p:cNvGraphicFramePr>
          <p:nvPr>
            <p:extLst>
              <p:ext uri="{D42A27DB-BD31-4B8C-83A1-F6EECF244321}">
                <p14:modId xmlns:p14="http://schemas.microsoft.com/office/powerpoint/2010/main" val="674054548"/>
              </p:ext>
            </p:extLst>
          </p:nvPr>
        </p:nvGraphicFramePr>
        <p:xfrm>
          <a:off x="6770210" y="5749524"/>
          <a:ext cx="2705100" cy="482600"/>
        </p:xfrm>
        <a:graphic>
          <a:graphicData uri="http://schemas.openxmlformats.org/presentationml/2006/ole">
            <mc:AlternateContent xmlns:mc="http://schemas.openxmlformats.org/markup-compatibility/2006">
              <mc:Choice xmlns:v="urn:schemas-microsoft-com:vml" Requires="v">
                <p:oleObj name="Equation" r:id="rId3" imgW="2705040" imgH="482400" progId="Equation.DSMT4">
                  <p:embed/>
                </p:oleObj>
              </mc:Choice>
              <mc:Fallback>
                <p:oleObj name="Equation" r:id="rId3" imgW="2705040" imgH="482400" progId="Equation.DSMT4">
                  <p:embed/>
                  <p:pic>
                    <p:nvPicPr>
                      <p:cNvPr id="4" name="Object 3">
                        <a:extLst>
                          <a:ext uri="{FF2B5EF4-FFF2-40B4-BE49-F238E27FC236}">
                            <a16:creationId xmlns:a16="http://schemas.microsoft.com/office/drawing/2014/main" id="{A691E7C7-65B5-459F-92FB-B7A92BD24D32}"/>
                          </a:ext>
                        </a:extLst>
                      </p:cNvPr>
                      <p:cNvPicPr/>
                      <p:nvPr/>
                    </p:nvPicPr>
                    <p:blipFill>
                      <a:blip r:embed="rId4"/>
                      <a:stretch>
                        <a:fillRect/>
                      </a:stretch>
                    </p:blipFill>
                    <p:spPr>
                      <a:xfrm>
                        <a:off x="6770210" y="5749524"/>
                        <a:ext cx="2705100" cy="482600"/>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F124154D-7708-4E7C-BAE0-C32670EFB52E}"/>
              </a:ext>
            </a:extLst>
          </p:cNvPr>
          <p:cNvSpPr>
            <a:spLocks noGrp="1"/>
          </p:cNvSpPr>
          <p:nvPr>
            <p:ph type="sldNum" sz="quarter" idx="12"/>
          </p:nvPr>
        </p:nvSpPr>
        <p:spPr/>
        <p:txBody>
          <a:bodyPr/>
          <a:lstStyle/>
          <a:p>
            <a:fld id="{650133A6-274A-408E-8BDC-CE3D72916DDD}" type="slidenum">
              <a:rPr lang="th-TH" smtClean="0"/>
              <a:pPr/>
              <a:t>16</a:t>
            </a:fld>
            <a:endParaRPr lang="th-TH"/>
          </a:p>
        </p:txBody>
      </p:sp>
    </p:spTree>
    <p:extLst>
      <p:ext uri="{BB962C8B-B14F-4D97-AF65-F5344CB8AC3E}">
        <p14:creationId xmlns:p14="http://schemas.microsoft.com/office/powerpoint/2010/main" val="4290487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50A8B9-F0F1-467A-BFB8-C558B510023E}"/>
              </a:ext>
            </a:extLst>
          </p:cNvPr>
          <p:cNvSpPr>
            <a:spLocks noGrp="1"/>
          </p:cNvSpPr>
          <p:nvPr>
            <p:ph type="title"/>
          </p:nvPr>
        </p:nvSpPr>
        <p:spPr/>
        <p:txBody>
          <a:bodyPr/>
          <a:lstStyle/>
          <a:p>
            <a:r>
              <a:rPr lang="en-US" dirty="0"/>
              <a:t>Model specification</a:t>
            </a:r>
            <a:endParaRPr lang="th-TH" dirty="0"/>
          </a:p>
        </p:txBody>
      </p:sp>
      <p:sp>
        <p:nvSpPr>
          <p:cNvPr id="4" name="Content Placeholder 3">
            <a:extLst>
              <a:ext uri="{FF2B5EF4-FFF2-40B4-BE49-F238E27FC236}">
                <a16:creationId xmlns:a16="http://schemas.microsoft.com/office/drawing/2014/main" id="{0F4914B0-6A40-47F2-B857-56634015ACEB}"/>
              </a:ext>
            </a:extLst>
          </p:cNvPr>
          <p:cNvSpPr>
            <a:spLocks noGrp="1"/>
          </p:cNvSpPr>
          <p:nvPr>
            <p:ph idx="1"/>
          </p:nvPr>
        </p:nvSpPr>
        <p:spPr>
          <a:xfrm>
            <a:off x="2161433" y="2860356"/>
            <a:ext cx="9654004" cy="2218184"/>
          </a:xfrm>
        </p:spPr>
        <p:txBody>
          <a:bodyPr>
            <a:normAutofit/>
          </a:bodyPr>
          <a:lstStyle/>
          <a:p>
            <a:pPr marL="0" indent="0">
              <a:buNone/>
            </a:pPr>
            <a:r>
              <a:rPr lang="en-US" b="0" i="0" dirty="0">
                <a:solidFill>
                  <a:srgbClr val="000000"/>
                </a:solidFill>
                <a:effectLst/>
              </a:rPr>
              <a:t>the so-called </a:t>
            </a:r>
            <a:r>
              <a:rPr lang="en-US" b="0" i="1" dirty="0">
                <a:solidFill>
                  <a:srgbClr val="000000"/>
                </a:solidFill>
                <a:effectLst/>
              </a:rPr>
              <a:t>coefficients</a:t>
            </a:r>
            <a:r>
              <a:rPr lang="en-US" b="0" i="0" dirty="0">
                <a:solidFill>
                  <a:srgbClr val="000000"/>
                </a:solidFill>
                <a:effectLst/>
              </a:rPr>
              <a:t> of the variables</a:t>
            </a:r>
            <a:endParaRPr lang="th-TH" dirty="0"/>
          </a:p>
        </p:txBody>
      </p:sp>
      <p:graphicFrame>
        <p:nvGraphicFramePr>
          <p:cNvPr id="8" name="Object 7">
            <a:extLst>
              <a:ext uri="{FF2B5EF4-FFF2-40B4-BE49-F238E27FC236}">
                <a16:creationId xmlns:a16="http://schemas.microsoft.com/office/drawing/2014/main" id="{E5E31656-B553-4017-9A1D-A202CD6E1494}"/>
              </a:ext>
            </a:extLst>
          </p:cNvPr>
          <p:cNvGraphicFramePr>
            <a:graphicFrameLocks noChangeAspect="1"/>
          </p:cNvGraphicFramePr>
          <p:nvPr>
            <p:extLst>
              <p:ext uri="{D42A27DB-BD31-4B8C-83A1-F6EECF244321}">
                <p14:modId xmlns:p14="http://schemas.microsoft.com/office/powerpoint/2010/main" val="1315122052"/>
              </p:ext>
            </p:extLst>
          </p:nvPr>
        </p:nvGraphicFramePr>
        <p:xfrm>
          <a:off x="3332163" y="1657350"/>
          <a:ext cx="3276600" cy="482600"/>
        </p:xfrm>
        <a:graphic>
          <a:graphicData uri="http://schemas.openxmlformats.org/presentationml/2006/ole">
            <mc:AlternateContent xmlns:mc="http://schemas.openxmlformats.org/markup-compatibility/2006">
              <mc:Choice xmlns:v="urn:schemas-microsoft-com:vml" Requires="v">
                <p:oleObj name="Equation" r:id="rId2" imgW="3276360" imgH="482400" progId="Equation.DSMT4">
                  <p:embed/>
                </p:oleObj>
              </mc:Choice>
              <mc:Fallback>
                <p:oleObj name="Equation" r:id="rId2" imgW="3276360" imgH="482400" progId="Equation.DSMT4">
                  <p:embed/>
                  <p:pic>
                    <p:nvPicPr>
                      <p:cNvPr id="8" name="Object 7">
                        <a:extLst>
                          <a:ext uri="{FF2B5EF4-FFF2-40B4-BE49-F238E27FC236}">
                            <a16:creationId xmlns:a16="http://schemas.microsoft.com/office/drawing/2014/main" id="{E5E31656-B553-4017-9A1D-A202CD6E1494}"/>
                          </a:ext>
                        </a:extLst>
                      </p:cNvPr>
                      <p:cNvPicPr/>
                      <p:nvPr/>
                    </p:nvPicPr>
                    <p:blipFill>
                      <a:blip r:embed="rId3"/>
                      <a:stretch>
                        <a:fillRect/>
                      </a:stretch>
                    </p:blipFill>
                    <p:spPr>
                      <a:xfrm>
                        <a:off x="3332163" y="1657350"/>
                        <a:ext cx="3276600" cy="482600"/>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C8439F43-7E05-40C2-9EE9-0136F4E8674B}"/>
              </a:ext>
            </a:extLst>
          </p:cNvPr>
          <p:cNvSpPr>
            <a:spLocks noGrp="1"/>
          </p:cNvSpPr>
          <p:nvPr>
            <p:ph type="sldNum" sz="quarter" idx="12"/>
          </p:nvPr>
        </p:nvSpPr>
        <p:spPr/>
        <p:txBody>
          <a:bodyPr/>
          <a:lstStyle/>
          <a:p>
            <a:fld id="{650133A6-274A-408E-8BDC-CE3D72916DDD}" type="slidenum">
              <a:rPr lang="th-TH" smtClean="0"/>
              <a:pPr/>
              <a:t>17</a:t>
            </a:fld>
            <a:endParaRPr lang="th-TH"/>
          </a:p>
        </p:txBody>
      </p:sp>
      <p:graphicFrame>
        <p:nvGraphicFramePr>
          <p:cNvPr id="6" name="Object 5">
            <a:extLst>
              <a:ext uri="{FF2B5EF4-FFF2-40B4-BE49-F238E27FC236}">
                <a16:creationId xmlns:a16="http://schemas.microsoft.com/office/drawing/2014/main" id="{BEF8D7B9-D181-48D2-8065-9F5C740DD884}"/>
              </a:ext>
            </a:extLst>
          </p:cNvPr>
          <p:cNvGraphicFramePr>
            <a:graphicFrameLocks noChangeAspect="1"/>
          </p:cNvGraphicFramePr>
          <p:nvPr>
            <p:extLst>
              <p:ext uri="{D42A27DB-BD31-4B8C-83A1-F6EECF244321}">
                <p14:modId xmlns:p14="http://schemas.microsoft.com/office/powerpoint/2010/main" val="3870057997"/>
              </p:ext>
            </p:extLst>
          </p:nvPr>
        </p:nvGraphicFramePr>
        <p:xfrm>
          <a:off x="879398" y="2804111"/>
          <a:ext cx="952500" cy="482600"/>
        </p:xfrm>
        <a:graphic>
          <a:graphicData uri="http://schemas.openxmlformats.org/presentationml/2006/ole">
            <mc:AlternateContent xmlns:mc="http://schemas.openxmlformats.org/markup-compatibility/2006">
              <mc:Choice xmlns:v="urn:schemas-microsoft-com:vml" Requires="v">
                <p:oleObj name="Equation" r:id="rId4" imgW="952200" imgH="482400" progId="Equation.DSMT4">
                  <p:embed/>
                </p:oleObj>
              </mc:Choice>
              <mc:Fallback>
                <p:oleObj name="Equation" r:id="rId4" imgW="952200" imgH="482400" progId="Equation.DSMT4">
                  <p:embed/>
                  <p:pic>
                    <p:nvPicPr>
                      <p:cNvPr id="8" name="Object 7">
                        <a:extLst>
                          <a:ext uri="{FF2B5EF4-FFF2-40B4-BE49-F238E27FC236}">
                            <a16:creationId xmlns:a16="http://schemas.microsoft.com/office/drawing/2014/main" id="{E5E31656-B553-4017-9A1D-A202CD6E1494}"/>
                          </a:ext>
                        </a:extLst>
                      </p:cNvPr>
                      <p:cNvPicPr/>
                      <p:nvPr/>
                    </p:nvPicPr>
                    <p:blipFill>
                      <a:blip r:embed="rId5"/>
                      <a:stretch>
                        <a:fillRect/>
                      </a:stretch>
                    </p:blipFill>
                    <p:spPr>
                      <a:xfrm>
                        <a:off x="879398" y="2804111"/>
                        <a:ext cx="952500" cy="482600"/>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6D7F8D43-82C2-4629-B48C-09A7E2D17B08}"/>
              </a:ext>
            </a:extLst>
          </p:cNvPr>
          <p:cNvSpPr txBox="1"/>
          <p:nvPr/>
        </p:nvSpPr>
        <p:spPr>
          <a:xfrm>
            <a:off x="2161432" y="3720882"/>
            <a:ext cx="10098629" cy="2246769"/>
          </a:xfrm>
          <a:prstGeom prst="rect">
            <a:avLst/>
          </a:prstGeom>
          <a:noFill/>
        </p:spPr>
        <p:txBody>
          <a:bodyPr wrap="square">
            <a:spAutoFit/>
          </a:bodyPr>
          <a:lstStyle/>
          <a:p>
            <a:r>
              <a:rPr lang="en-US" sz="3000" b="0" i="0" dirty="0">
                <a:solidFill>
                  <a:srgbClr val="000000"/>
                </a:solidFill>
                <a:effectLst/>
                <a:latin typeface="Sukhumvit Set" panose="02000506000000020004" pitchFamily="2" charset="-34"/>
                <a:cs typeface="Sukhumvit Set" panose="02000506000000020004" pitchFamily="2" charset="-34"/>
              </a:rPr>
              <a:t>is the change in the predicted value of Y per unit of </a:t>
            </a:r>
          </a:p>
          <a:p>
            <a:r>
              <a:rPr lang="en-US" sz="3000" b="0" i="0" dirty="0">
                <a:solidFill>
                  <a:srgbClr val="000000"/>
                </a:solidFill>
                <a:effectLst/>
                <a:latin typeface="Sukhumvit Set" panose="02000506000000020004" pitchFamily="2" charset="-34"/>
                <a:cs typeface="Sukhumvit Set" panose="02000506000000020004" pitchFamily="2" charset="-34"/>
              </a:rPr>
              <a:t>change in X</a:t>
            </a:r>
            <a:r>
              <a:rPr lang="en-US" sz="3000" baseline="-25000" dirty="0">
                <a:solidFill>
                  <a:srgbClr val="000000"/>
                </a:solidFill>
                <a:latin typeface="Sukhumvit Set" panose="02000506000000020004" pitchFamily="2" charset="-34"/>
                <a:cs typeface="Sukhumvit Set" panose="02000506000000020004" pitchFamily="2" charset="-34"/>
              </a:rPr>
              <a:t>1</a:t>
            </a:r>
          </a:p>
          <a:p>
            <a:endParaRPr lang="en-US" sz="3000" baseline="-25000" dirty="0">
              <a:solidFill>
                <a:srgbClr val="000000"/>
              </a:solidFill>
              <a:latin typeface="Sukhumvit Set" panose="02000506000000020004" pitchFamily="2" charset="-34"/>
              <a:cs typeface="Sukhumvit Set" panose="02000506000000020004" pitchFamily="2" charset="-34"/>
            </a:endParaRPr>
          </a:p>
          <a:p>
            <a:r>
              <a:rPr lang="en-US" sz="3000" dirty="0">
                <a:latin typeface="Sukhumvit Set" panose="02000506000000020004" pitchFamily="2" charset="-34"/>
                <a:cs typeface="Sukhumvit Set" panose="02000506000000020004" pitchFamily="2" charset="-34"/>
              </a:rPr>
              <a:t>the so-called intercept, is the prediction that the model would make if </a:t>
            </a:r>
            <a:r>
              <a:rPr lang="en-US" sz="3000" b="0" i="0" dirty="0">
                <a:solidFill>
                  <a:srgbClr val="000000"/>
                </a:solidFill>
                <a:effectLst/>
                <a:latin typeface="Sukhumvit Set" panose="02000506000000020004" pitchFamily="2" charset="-34"/>
                <a:cs typeface="Sukhumvit Set" panose="02000506000000020004" pitchFamily="2" charset="-34"/>
              </a:rPr>
              <a:t>X</a:t>
            </a:r>
            <a:r>
              <a:rPr lang="en-US" sz="3000" baseline="-25000" dirty="0">
                <a:solidFill>
                  <a:srgbClr val="000000"/>
                </a:solidFill>
                <a:latin typeface="Sukhumvit Set" panose="02000506000000020004" pitchFamily="2" charset="-34"/>
                <a:cs typeface="Sukhumvit Set" panose="02000506000000020004" pitchFamily="2" charset="-34"/>
              </a:rPr>
              <a:t>1</a:t>
            </a:r>
            <a:r>
              <a:rPr lang="en-US" sz="3000" dirty="0">
                <a:latin typeface="Sukhumvit Set" panose="02000506000000020004" pitchFamily="2" charset="-34"/>
                <a:cs typeface="Sukhumvit Set" panose="02000506000000020004" pitchFamily="2" charset="-34"/>
              </a:rPr>
              <a:t> was zero</a:t>
            </a:r>
            <a:endParaRPr lang="th-TH" sz="3000" dirty="0">
              <a:latin typeface="Sukhumvit Set" panose="02000506000000020004" pitchFamily="2" charset="-34"/>
              <a:cs typeface="Sukhumvit Set" panose="02000506000000020004" pitchFamily="2" charset="-34"/>
            </a:endParaRPr>
          </a:p>
        </p:txBody>
      </p:sp>
      <p:graphicFrame>
        <p:nvGraphicFramePr>
          <p:cNvPr id="10" name="Object 9">
            <a:extLst>
              <a:ext uri="{FF2B5EF4-FFF2-40B4-BE49-F238E27FC236}">
                <a16:creationId xmlns:a16="http://schemas.microsoft.com/office/drawing/2014/main" id="{CEB9436A-F3BD-4AEE-BDAB-F591462C11D5}"/>
              </a:ext>
            </a:extLst>
          </p:cNvPr>
          <p:cNvGraphicFramePr>
            <a:graphicFrameLocks noChangeAspect="1"/>
          </p:cNvGraphicFramePr>
          <p:nvPr>
            <p:extLst>
              <p:ext uri="{D42A27DB-BD31-4B8C-83A1-F6EECF244321}">
                <p14:modId xmlns:p14="http://schemas.microsoft.com/office/powerpoint/2010/main" val="1640663607"/>
              </p:ext>
            </p:extLst>
          </p:nvPr>
        </p:nvGraphicFramePr>
        <p:xfrm>
          <a:off x="1416099" y="3802063"/>
          <a:ext cx="330200" cy="482600"/>
        </p:xfrm>
        <a:graphic>
          <a:graphicData uri="http://schemas.openxmlformats.org/presentationml/2006/ole">
            <mc:AlternateContent xmlns:mc="http://schemas.openxmlformats.org/markup-compatibility/2006">
              <mc:Choice xmlns:v="urn:schemas-microsoft-com:vml" Requires="v">
                <p:oleObj name="Equation" r:id="rId6" imgW="330120" imgH="482400" progId="Equation.DSMT4">
                  <p:embed/>
                </p:oleObj>
              </mc:Choice>
              <mc:Fallback>
                <p:oleObj name="Equation" r:id="rId6" imgW="330120" imgH="482400" progId="Equation.DSMT4">
                  <p:embed/>
                  <p:pic>
                    <p:nvPicPr>
                      <p:cNvPr id="6" name="Object 5">
                        <a:extLst>
                          <a:ext uri="{FF2B5EF4-FFF2-40B4-BE49-F238E27FC236}">
                            <a16:creationId xmlns:a16="http://schemas.microsoft.com/office/drawing/2014/main" id="{BEF8D7B9-D181-48D2-8065-9F5C740DD884}"/>
                          </a:ext>
                        </a:extLst>
                      </p:cNvPr>
                      <p:cNvPicPr/>
                      <p:nvPr/>
                    </p:nvPicPr>
                    <p:blipFill>
                      <a:blip r:embed="rId7"/>
                      <a:stretch>
                        <a:fillRect/>
                      </a:stretch>
                    </p:blipFill>
                    <p:spPr>
                      <a:xfrm>
                        <a:off x="1416099" y="3802063"/>
                        <a:ext cx="330200" cy="482600"/>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3D087D50-F917-4B01-A78B-B5947927E57B}"/>
              </a:ext>
            </a:extLst>
          </p:cNvPr>
          <p:cNvGraphicFramePr>
            <a:graphicFrameLocks noChangeAspect="1"/>
          </p:cNvGraphicFramePr>
          <p:nvPr>
            <p:extLst>
              <p:ext uri="{D42A27DB-BD31-4B8C-83A1-F6EECF244321}">
                <p14:modId xmlns:p14="http://schemas.microsoft.com/office/powerpoint/2010/main" val="1437892926"/>
              </p:ext>
            </p:extLst>
          </p:nvPr>
        </p:nvGraphicFramePr>
        <p:xfrm>
          <a:off x="1391699" y="5016500"/>
          <a:ext cx="368300" cy="482600"/>
        </p:xfrm>
        <a:graphic>
          <a:graphicData uri="http://schemas.openxmlformats.org/presentationml/2006/ole">
            <mc:AlternateContent xmlns:mc="http://schemas.openxmlformats.org/markup-compatibility/2006">
              <mc:Choice xmlns:v="urn:schemas-microsoft-com:vml" Requires="v">
                <p:oleObj name="Equation" r:id="rId8" imgW="368280" imgH="482400" progId="Equation.DSMT4">
                  <p:embed/>
                </p:oleObj>
              </mc:Choice>
              <mc:Fallback>
                <p:oleObj name="Equation" r:id="rId8" imgW="368280" imgH="482400" progId="Equation.DSMT4">
                  <p:embed/>
                  <p:pic>
                    <p:nvPicPr>
                      <p:cNvPr id="6" name="Object 5">
                        <a:extLst>
                          <a:ext uri="{FF2B5EF4-FFF2-40B4-BE49-F238E27FC236}">
                            <a16:creationId xmlns:a16="http://schemas.microsoft.com/office/drawing/2014/main" id="{BEF8D7B9-D181-48D2-8065-9F5C740DD884}"/>
                          </a:ext>
                        </a:extLst>
                      </p:cNvPr>
                      <p:cNvPicPr/>
                      <p:nvPr/>
                    </p:nvPicPr>
                    <p:blipFill>
                      <a:blip r:embed="rId9"/>
                      <a:stretch>
                        <a:fillRect/>
                      </a:stretch>
                    </p:blipFill>
                    <p:spPr>
                      <a:xfrm>
                        <a:off x="1391699" y="5016500"/>
                        <a:ext cx="368300" cy="482600"/>
                      </a:xfrm>
                      <a:prstGeom prst="rect">
                        <a:avLst/>
                      </a:prstGeom>
                    </p:spPr>
                  </p:pic>
                </p:oleObj>
              </mc:Fallback>
            </mc:AlternateContent>
          </a:graphicData>
        </a:graphic>
      </p:graphicFrame>
    </p:spTree>
    <p:extLst>
      <p:ext uri="{BB962C8B-B14F-4D97-AF65-F5344CB8AC3E}">
        <p14:creationId xmlns:p14="http://schemas.microsoft.com/office/powerpoint/2010/main" val="2094576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56A5BF-DFC5-4074-B29A-39A49FD599E3}"/>
              </a:ext>
            </a:extLst>
          </p:cNvPr>
          <p:cNvSpPr>
            <a:spLocks noGrp="1"/>
          </p:cNvSpPr>
          <p:nvPr>
            <p:ph type="sldNum" sz="quarter" idx="12"/>
          </p:nvPr>
        </p:nvSpPr>
        <p:spPr/>
        <p:txBody>
          <a:bodyPr/>
          <a:lstStyle/>
          <a:p>
            <a:fld id="{650133A6-274A-408E-8BDC-CE3D72916DDD}" type="slidenum">
              <a:rPr lang="th-TH" smtClean="0"/>
              <a:pPr/>
              <a:t>18</a:t>
            </a:fld>
            <a:endParaRPr lang="th-TH"/>
          </a:p>
        </p:txBody>
      </p:sp>
      <p:pic>
        <p:nvPicPr>
          <p:cNvPr id="2050" name="Picture 2">
            <a:extLst>
              <a:ext uri="{FF2B5EF4-FFF2-40B4-BE49-F238E27FC236}">
                <a16:creationId xmlns:a16="http://schemas.microsoft.com/office/drawing/2014/main" id="{B0C754F4-10F5-401E-A06B-D5637E89CA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379" b="6207"/>
          <a:stretch/>
        </p:blipFill>
        <p:spPr bwMode="auto">
          <a:xfrm>
            <a:off x="2338388" y="552450"/>
            <a:ext cx="7648575" cy="45529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6CB23A8-C7B8-46E1-9847-B76B8079AE1D}"/>
              </a:ext>
            </a:extLst>
          </p:cNvPr>
          <p:cNvSpPr txBox="1"/>
          <p:nvPr/>
        </p:nvSpPr>
        <p:spPr>
          <a:xfrm>
            <a:off x="3538006" y="5700556"/>
            <a:ext cx="6100762" cy="307777"/>
          </a:xfrm>
          <a:prstGeom prst="rect">
            <a:avLst/>
          </a:prstGeom>
          <a:noFill/>
        </p:spPr>
        <p:txBody>
          <a:bodyPr wrap="square">
            <a:spAutoFit/>
          </a:bodyPr>
          <a:lstStyle/>
          <a:p>
            <a:r>
              <a:rPr lang="en-US" sz="1400" b="0" i="0" dirty="0">
                <a:solidFill>
                  <a:srgbClr val="000000"/>
                </a:solidFill>
                <a:effectLst/>
                <a:latin typeface="Arial" panose="020B0604020202020204" pitchFamily="34" charset="0"/>
              </a:rPr>
              <a:t>Source: </a:t>
            </a:r>
            <a:r>
              <a:rPr lang="en-US" sz="1400" b="0" i="0" dirty="0">
                <a:solidFill>
                  <a:srgbClr val="0000FF"/>
                </a:solidFill>
                <a:effectLst/>
                <a:latin typeface="Arial" panose="020B0604020202020204" pitchFamily="34" charset="0"/>
                <a:hlinkClick r:id="rId3"/>
              </a:rPr>
              <a:t>http://www.unc.edu/~nielsen/soci709/m1/m1005.gif</a:t>
            </a:r>
            <a:endParaRPr lang="th-TH" sz="1400" dirty="0"/>
          </a:p>
        </p:txBody>
      </p:sp>
    </p:spTree>
    <p:extLst>
      <p:ext uri="{BB962C8B-B14F-4D97-AF65-F5344CB8AC3E}">
        <p14:creationId xmlns:p14="http://schemas.microsoft.com/office/powerpoint/2010/main" val="2101474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932DE6-9301-49A3-90E8-37C9505CB127}"/>
              </a:ext>
            </a:extLst>
          </p:cNvPr>
          <p:cNvSpPr>
            <a:spLocks noGrp="1"/>
          </p:cNvSpPr>
          <p:nvPr>
            <p:ph type="title"/>
          </p:nvPr>
        </p:nvSpPr>
        <p:spPr/>
        <p:txBody>
          <a:bodyPr/>
          <a:lstStyle/>
          <a:p>
            <a:r>
              <a:rPr lang="en-US" dirty="0"/>
              <a:t>Parameter estimation</a:t>
            </a:r>
            <a:endParaRPr lang="th-TH" dirty="0"/>
          </a:p>
        </p:txBody>
      </p:sp>
      <p:sp>
        <p:nvSpPr>
          <p:cNvPr id="8" name="Content Placeholder 7">
            <a:extLst>
              <a:ext uri="{FF2B5EF4-FFF2-40B4-BE49-F238E27FC236}">
                <a16:creationId xmlns:a16="http://schemas.microsoft.com/office/drawing/2014/main" id="{69D236C5-1E2D-4D32-ACB0-438E9C80986E}"/>
              </a:ext>
            </a:extLst>
          </p:cNvPr>
          <p:cNvSpPr>
            <a:spLocks noGrp="1"/>
          </p:cNvSpPr>
          <p:nvPr>
            <p:ph idx="1"/>
          </p:nvPr>
        </p:nvSpPr>
        <p:spPr/>
        <p:txBody>
          <a:bodyPr/>
          <a:lstStyle/>
          <a:p>
            <a:endParaRPr lang="th-TH"/>
          </a:p>
        </p:txBody>
      </p:sp>
      <p:sp>
        <p:nvSpPr>
          <p:cNvPr id="3" name="Slide Number Placeholder 2">
            <a:extLst>
              <a:ext uri="{FF2B5EF4-FFF2-40B4-BE49-F238E27FC236}">
                <a16:creationId xmlns:a16="http://schemas.microsoft.com/office/drawing/2014/main" id="{D9739DEB-210B-4A4B-A94F-B32D8A0024F5}"/>
              </a:ext>
            </a:extLst>
          </p:cNvPr>
          <p:cNvSpPr>
            <a:spLocks noGrp="1"/>
          </p:cNvSpPr>
          <p:nvPr>
            <p:ph type="sldNum" sz="quarter" idx="12"/>
          </p:nvPr>
        </p:nvSpPr>
        <p:spPr/>
        <p:txBody>
          <a:bodyPr/>
          <a:lstStyle/>
          <a:p>
            <a:fld id="{650133A6-274A-408E-8BDC-CE3D72916DDD}" type="slidenum">
              <a:rPr lang="th-TH" smtClean="0"/>
              <a:pPr/>
              <a:t>19</a:t>
            </a:fld>
            <a:endParaRPr lang="th-TH"/>
          </a:p>
        </p:txBody>
      </p:sp>
      <p:pic>
        <p:nvPicPr>
          <p:cNvPr id="7" name="Picture 6" descr="Chart, scatter chart&#10;&#10;Description automatically generated">
            <a:extLst>
              <a:ext uri="{FF2B5EF4-FFF2-40B4-BE49-F238E27FC236}">
                <a16:creationId xmlns:a16="http://schemas.microsoft.com/office/drawing/2014/main" id="{A7C4CEE3-390C-4745-8128-B6870C5A0C50}"/>
              </a:ext>
            </a:extLst>
          </p:cNvPr>
          <p:cNvPicPr>
            <a:picLocks noChangeAspect="1"/>
          </p:cNvPicPr>
          <p:nvPr/>
        </p:nvPicPr>
        <p:blipFill>
          <a:blip r:embed="rId2"/>
          <a:stretch>
            <a:fillRect/>
          </a:stretch>
        </p:blipFill>
        <p:spPr>
          <a:xfrm>
            <a:off x="1223453" y="1296501"/>
            <a:ext cx="8986524" cy="5407218"/>
          </a:xfrm>
          <a:prstGeom prst="rect">
            <a:avLst/>
          </a:prstGeom>
        </p:spPr>
      </p:pic>
    </p:spTree>
    <p:extLst>
      <p:ext uri="{BB962C8B-B14F-4D97-AF65-F5344CB8AC3E}">
        <p14:creationId xmlns:p14="http://schemas.microsoft.com/office/powerpoint/2010/main" val="1897493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DE8460-100D-49C5-B996-8D8AB6B18716}"/>
              </a:ext>
            </a:extLst>
          </p:cNvPr>
          <p:cNvSpPr/>
          <p:nvPr/>
        </p:nvSpPr>
        <p:spPr>
          <a:xfrm>
            <a:off x="6456049" y="2560504"/>
            <a:ext cx="3278571" cy="3532620"/>
          </a:xfrm>
          <a:prstGeom prst="rect">
            <a:avLst/>
          </a:prstGeom>
          <a:solidFill>
            <a:schemeClr val="bg1"/>
          </a:solidFill>
          <a:ln>
            <a:solidFill>
              <a:schemeClr val="tx1"/>
            </a:solid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Rectangle 11">
            <a:extLst>
              <a:ext uri="{FF2B5EF4-FFF2-40B4-BE49-F238E27FC236}">
                <a16:creationId xmlns:a16="http://schemas.microsoft.com/office/drawing/2014/main" id="{7C020336-728E-418D-B7AC-C7C2C464E8D0}"/>
              </a:ext>
            </a:extLst>
          </p:cNvPr>
          <p:cNvSpPr/>
          <p:nvPr/>
        </p:nvSpPr>
        <p:spPr>
          <a:xfrm>
            <a:off x="965925" y="2575302"/>
            <a:ext cx="3278571" cy="3532620"/>
          </a:xfrm>
          <a:prstGeom prst="rect">
            <a:avLst/>
          </a:prstGeom>
          <a:solidFill>
            <a:schemeClr val="bg1"/>
          </a:solidFill>
          <a:ln>
            <a:solidFill>
              <a:schemeClr val="tx1"/>
            </a:solid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Title 13">
            <a:extLst>
              <a:ext uri="{FF2B5EF4-FFF2-40B4-BE49-F238E27FC236}">
                <a16:creationId xmlns:a16="http://schemas.microsoft.com/office/drawing/2014/main" id="{9918DD65-9D14-4A19-9C10-AF86822832B3}"/>
              </a:ext>
            </a:extLst>
          </p:cNvPr>
          <p:cNvSpPr>
            <a:spLocks noGrp="1"/>
          </p:cNvSpPr>
          <p:nvPr>
            <p:ph type="title"/>
          </p:nvPr>
        </p:nvSpPr>
        <p:spPr/>
        <p:txBody>
          <a:bodyPr/>
          <a:lstStyle/>
          <a:p>
            <a:r>
              <a:rPr lang="en-US" dirty="0"/>
              <a:t>Causation and Correlation</a:t>
            </a:r>
            <a:endParaRPr lang="th-TH" dirty="0"/>
          </a:p>
        </p:txBody>
      </p:sp>
      <p:sp>
        <p:nvSpPr>
          <p:cNvPr id="15" name="TextBox 14">
            <a:extLst>
              <a:ext uri="{FF2B5EF4-FFF2-40B4-BE49-F238E27FC236}">
                <a16:creationId xmlns:a16="http://schemas.microsoft.com/office/drawing/2014/main" id="{C1E5C3A5-DD6B-42CF-94A6-B96ADD442668}"/>
              </a:ext>
            </a:extLst>
          </p:cNvPr>
          <p:cNvSpPr txBox="1"/>
          <p:nvPr/>
        </p:nvSpPr>
        <p:spPr>
          <a:xfrm>
            <a:off x="6836321" y="1668114"/>
            <a:ext cx="2308586" cy="584775"/>
          </a:xfrm>
          <a:prstGeom prst="rect">
            <a:avLst/>
          </a:prstGeom>
          <a:noFill/>
        </p:spPr>
        <p:txBody>
          <a:bodyPr wrap="square" rtlCol="0">
            <a:spAutoFit/>
          </a:bodyPr>
          <a:lstStyle/>
          <a:p>
            <a:r>
              <a:rPr lang="en-US" sz="3200" b="1" dirty="0">
                <a:latin typeface="Sukhumvit Set" panose="02000506000000020004" pitchFamily="2" charset="-34"/>
                <a:cs typeface="Sukhumvit Set" panose="02000506000000020004" pitchFamily="2" charset="-34"/>
              </a:rPr>
              <a:t>Correlation</a:t>
            </a:r>
            <a:endParaRPr lang="th-TH" sz="3200" b="1" dirty="0">
              <a:latin typeface="Sukhumvit Set" panose="02000506000000020004" pitchFamily="2" charset="-34"/>
              <a:cs typeface="Sukhumvit Set" panose="02000506000000020004" pitchFamily="2" charset="-34"/>
            </a:endParaRPr>
          </a:p>
        </p:txBody>
      </p:sp>
      <p:sp>
        <p:nvSpPr>
          <p:cNvPr id="17" name="TextBox 16">
            <a:extLst>
              <a:ext uri="{FF2B5EF4-FFF2-40B4-BE49-F238E27FC236}">
                <a16:creationId xmlns:a16="http://schemas.microsoft.com/office/drawing/2014/main" id="{AF02F5C7-562E-4D01-8235-381EFCF2FE22}"/>
              </a:ext>
            </a:extLst>
          </p:cNvPr>
          <p:cNvSpPr txBox="1"/>
          <p:nvPr/>
        </p:nvSpPr>
        <p:spPr>
          <a:xfrm>
            <a:off x="1542110" y="1579956"/>
            <a:ext cx="2030882" cy="584775"/>
          </a:xfrm>
          <a:prstGeom prst="rect">
            <a:avLst/>
          </a:prstGeom>
          <a:noFill/>
        </p:spPr>
        <p:txBody>
          <a:bodyPr wrap="square" rtlCol="0">
            <a:spAutoFit/>
          </a:bodyPr>
          <a:lstStyle/>
          <a:p>
            <a:r>
              <a:rPr lang="en-US" sz="3200" b="1" dirty="0">
                <a:latin typeface="Sukhumvit Set" panose="02000506000000020004" pitchFamily="2" charset="-34"/>
                <a:cs typeface="Sukhumvit Set" panose="02000506000000020004" pitchFamily="2" charset="-34"/>
              </a:rPr>
              <a:t>Causation</a:t>
            </a:r>
            <a:endParaRPr lang="th-TH" sz="3200" b="1" dirty="0">
              <a:latin typeface="Sukhumvit Set" panose="02000506000000020004" pitchFamily="2" charset="-34"/>
              <a:cs typeface="Sukhumvit Set" panose="02000506000000020004" pitchFamily="2" charset="-34"/>
            </a:endParaRPr>
          </a:p>
        </p:txBody>
      </p:sp>
      <p:sp>
        <p:nvSpPr>
          <p:cNvPr id="18" name="TextBox 17">
            <a:extLst>
              <a:ext uri="{FF2B5EF4-FFF2-40B4-BE49-F238E27FC236}">
                <a16:creationId xmlns:a16="http://schemas.microsoft.com/office/drawing/2014/main" id="{6951950F-009F-487A-9E67-6BCC118933A4}"/>
              </a:ext>
            </a:extLst>
          </p:cNvPr>
          <p:cNvSpPr txBox="1"/>
          <p:nvPr/>
        </p:nvSpPr>
        <p:spPr>
          <a:xfrm>
            <a:off x="6736349" y="3525265"/>
            <a:ext cx="2240779" cy="1384995"/>
          </a:xfrm>
          <a:prstGeom prst="rect">
            <a:avLst/>
          </a:prstGeom>
          <a:noFill/>
        </p:spPr>
        <p:txBody>
          <a:bodyPr wrap="square" rtlCol="0">
            <a:spAutoFit/>
          </a:bodyPr>
          <a:lstStyle/>
          <a:p>
            <a:r>
              <a:rPr lang="en-US" sz="2800" dirty="0">
                <a:latin typeface="Sukhumvit Set" panose="02000506000000020004" pitchFamily="2" charset="-34"/>
                <a:cs typeface="Sukhumvit Set" panose="02000506000000020004" pitchFamily="2" charset="-34"/>
              </a:rPr>
              <a:t>Relationship between </a:t>
            </a:r>
          </a:p>
          <a:p>
            <a:r>
              <a:rPr lang="en-US" sz="2800" dirty="0">
                <a:latin typeface="Sukhumvit Set" panose="02000506000000020004" pitchFamily="2" charset="-34"/>
                <a:cs typeface="Sukhumvit Set" panose="02000506000000020004" pitchFamily="2" charset="-34"/>
              </a:rPr>
              <a:t>two variables </a:t>
            </a:r>
            <a:endParaRPr lang="th-TH" sz="2800" dirty="0">
              <a:latin typeface="Sukhumvit Set" panose="02000506000000020004" pitchFamily="2" charset="-34"/>
              <a:cs typeface="Sukhumvit Set" panose="02000506000000020004" pitchFamily="2" charset="-34"/>
            </a:endParaRPr>
          </a:p>
        </p:txBody>
      </p:sp>
      <p:sp>
        <p:nvSpPr>
          <p:cNvPr id="24" name="TextBox 23">
            <a:extLst>
              <a:ext uri="{FF2B5EF4-FFF2-40B4-BE49-F238E27FC236}">
                <a16:creationId xmlns:a16="http://schemas.microsoft.com/office/drawing/2014/main" id="{17DD3F6D-206F-4B4E-AC8B-C9FC6BDF792F}"/>
              </a:ext>
            </a:extLst>
          </p:cNvPr>
          <p:cNvSpPr txBox="1"/>
          <p:nvPr/>
        </p:nvSpPr>
        <p:spPr>
          <a:xfrm>
            <a:off x="1484822" y="3006220"/>
            <a:ext cx="2240779" cy="2246769"/>
          </a:xfrm>
          <a:prstGeom prst="rect">
            <a:avLst/>
          </a:prstGeom>
          <a:noFill/>
        </p:spPr>
        <p:txBody>
          <a:bodyPr wrap="square" rtlCol="0">
            <a:spAutoFit/>
          </a:bodyPr>
          <a:lstStyle/>
          <a:p>
            <a:r>
              <a:rPr lang="en-US" sz="2800" dirty="0">
                <a:latin typeface="Sukhumvit Set" panose="02000506000000020004" pitchFamily="2" charset="-34"/>
                <a:cs typeface="Sukhumvit Set" panose="02000506000000020004" pitchFamily="2" charset="-34"/>
              </a:rPr>
              <a:t>One variable producing </a:t>
            </a:r>
          </a:p>
          <a:p>
            <a:r>
              <a:rPr lang="en-US" sz="2800" dirty="0">
                <a:latin typeface="Sukhumvit Set" panose="02000506000000020004" pitchFamily="2" charset="-34"/>
                <a:cs typeface="Sukhumvit Set" panose="02000506000000020004" pitchFamily="2" charset="-34"/>
              </a:rPr>
              <a:t>an effect in another variable</a:t>
            </a:r>
            <a:endParaRPr lang="th-TH" sz="2800" dirty="0">
              <a:latin typeface="Sukhumvit Set" panose="02000506000000020004" pitchFamily="2" charset="-34"/>
              <a:cs typeface="Sukhumvit Set" panose="02000506000000020004" pitchFamily="2" charset="-34"/>
            </a:endParaRPr>
          </a:p>
        </p:txBody>
      </p:sp>
      <p:sp>
        <p:nvSpPr>
          <p:cNvPr id="4" name="Slide Number Placeholder 3">
            <a:extLst>
              <a:ext uri="{FF2B5EF4-FFF2-40B4-BE49-F238E27FC236}">
                <a16:creationId xmlns:a16="http://schemas.microsoft.com/office/drawing/2014/main" id="{E96D3A21-F9F5-4847-B486-941246145C58}"/>
              </a:ext>
            </a:extLst>
          </p:cNvPr>
          <p:cNvSpPr>
            <a:spLocks noGrp="1"/>
          </p:cNvSpPr>
          <p:nvPr>
            <p:ph type="sldNum" sz="quarter" idx="12"/>
          </p:nvPr>
        </p:nvSpPr>
        <p:spPr/>
        <p:txBody>
          <a:bodyPr/>
          <a:lstStyle/>
          <a:p>
            <a:fld id="{79E572A5-FAB6-2943-90EB-8351B05E9AF4}" type="slidenum">
              <a:rPr lang="en-TH" smtClean="0"/>
              <a:pPr/>
              <a:t>2</a:t>
            </a:fld>
            <a:endParaRPr lang="en-TH" dirty="0"/>
          </a:p>
        </p:txBody>
      </p:sp>
    </p:spTree>
    <p:extLst>
      <p:ext uri="{BB962C8B-B14F-4D97-AF65-F5344CB8AC3E}">
        <p14:creationId xmlns:p14="http://schemas.microsoft.com/office/powerpoint/2010/main" val="395697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932DE6-9301-49A3-90E8-37C9505CB127}"/>
              </a:ext>
            </a:extLst>
          </p:cNvPr>
          <p:cNvSpPr>
            <a:spLocks noGrp="1"/>
          </p:cNvSpPr>
          <p:nvPr>
            <p:ph type="title"/>
          </p:nvPr>
        </p:nvSpPr>
        <p:spPr/>
        <p:txBody>
          <a:bodyPr/>
          <a:lstStyle/>
          <a:p>
            <a:r>
              <a:rPr lang="en-US" dirty="0"/>
              <a:t>Parameter estimation</a:t>
            </a:r>
            <a:endParaRPr lang="th-TH" dirty="0"/>
          </a:p>
        </p:txBody>
      </p:sp>
      <p:sp>
        <p:nvSpPr>
          <p:cNvPr id="3" name="Slide Number Placeholder 2">
            <a:extLst>
              <a:ext uri="{FF2B5EF4-FFF2-40B4-BE49-F238E27FC236}">
                <a16:creationId xmlns:a16="http://schemas.microsoft.com/office/drawing/2014/main" id="{D9739DEB-210B-4A4B-A94F-B32D8A0024F5}"/>
              </a:ext>
            </a:extLst>
          </p:cNvPr>
          <p:cNvSpPr>
            <a:spLocks noGrp="1"/>
          </p:cNvSpPr>
          <p:nvPr>
            <p:ph type="sldNum" sz="quarter" idx="12"/>
          </p:nvPr>
        </p:nvSpPr>
        <p:spPr/>
        <p:txBody>
          <a:bodyPr/>
          <a:lstStyle/>
          <a:p>
            <a:fld id="{650133A6-274A-408E-8BDC-CE3D72916DDD}" type="slidenum">
              <a:rPr lang="th-TH" smtClean="0"/>
              <a:pPr/>
              <a:t>20</a:t>
            </a:fld>
            <a:endParaRPr lang="th-TH"/>
          </a:p>
        </p:txBody>
      </p:sp>
      <p:pic>
        <p:nvPicPr>
          <p:cNvPr id="5" name="Picture 4" descr="A picture containing clock, watch&#10;&#10;Description automatically generated">
            <a:extLst>
              <a:ext uri="{FF2B5EF4-FFF2-40B4-BE49-F238E27FC236}">
                <a16:creationId xmlns:a16="http://schemas.microsoft.com/office/drawing/2014/main" id="{193DBEDA-1E66-4920-8048-954C5FE421CB}"/>
              </a:ext>
            </a:extLst>
          </p:cNvPr>
          <p:cNvPicPr>
            <a:picLocks noChangeAspect="1"/>
          </p:cNvPicPr>
          <p:nvPr/>
        </p:nvPicPr>
        <p:blipFill>
          <a:blip r:embed="rId2"/>
          <a:stretch>
            <a:fillRect/>
          </a:stretch>
        </p:blipFill>
        <p:spPr>
          <a:xfrm>
            <a:off x="3753250" y="1313039"/>
            <a:ext cx="2569261" cy="739636"/>
          </a:xfrm>
          <a:prstGeom prst="rect">
            <a:avLst/>
          </a:prstGeom>
        </p:spPr>
      </p:pic>
      <p:sp>
        <p:nvSpPr>
          <p:cNvPr id="9" name="TextBox 8">
            <a:extLst>
              <a:ext uri="{FF2B5EF4-FFF2-40B4-BE49-F238E27FC236}">
                <a16:creationId xmlns:a16="http://schemas.microsoft.com/office/drawing/2014/main" id="{E57FD338-E73D-4C44-81F0-5B937072ADEC}"/>
              </a:ext>
            </a:extLst>
          </p:cNvPr>
          <p:cNvSpPr txBox="1"/>
          <p:nvPr/>
        </p:nvSpPr>
        <p:spPr>
          <a:xfrm>
            <a:off x="631473" y="2261219"/>
            <a:ext cx="9613357" cy="1015663"/>
          </a:xfrm>
          <a:prstGeom prst="rect">
            <a:avLst/>
          </a:prstGeom>
          <a:noFill/>
        </p:spPr>
        <p:txBody>
          <a:bodyPr wrap="square">
            <a:spAutoFit/>
          </a:bodyPr>
          <a:lstStyle/>
          <a:p>
            <a:r>
              <a:rPr lang="en-US" sz="3000" b="0" i="0" dirty="0">
                <a:solidFill>
                  <a:srgbClr val="131413"/>
                </a:solidFill>
                <a:effectLst/>
                <a:latin typeface="Sukhumvit Set" panose="02000506000000020004" pitchFamily="2" charset="-34"/>
                <a:cs typeface="Sukhumvit Set" panose="02000506000000020004" pitchFamily="2" charset="-34"/>
              </a:rPr>
              <a:t>We define the </a:t>
            </a:r>
            <a:r>
              <a:rPr lang="en-US" sz="3000" b="0" i="1" dirty="0">
                <a:solidFill>
                  <a:srgbClr val="131413"/>
                </a:solidFill>
                <a:effectLst/>
                <a:latin typeface="Sukhumvit Set" panose="02000506000000020004" pitchFamily="2" charset="-34"/>
                <a:cs typeface="Sukhumvit Set" panose="02000506000000020004" pitchFamily="2" charset="-34"/>
              </a:rPr>
              <a:t>residual sum of squares </a:t>
            </a:r>
            <a:r>
              <a:rPr lang="en-US" sz="3000" b="0" i="0" dirty="0">
                <a:solidFill>
                  <a:srgbClr val="131413"/>
                </a:solidFill>
                <a:effectLst/>
                <a:latin typeface="Sukhumvit Set" panose="02000506000000020004" pitchFamily="2" charset="-34"/>
                <a:cs typeface="Sukhumvit Set" panose="02000506000000020004" pitchFamily="2" charset="-34"/>
              </a:rPr>
              <a:t>(RSS) as</a:t>
            </a:r>
            <a:r>
              <a:rPr lang="en-US" sz="3000" dirty="0">
                <a:latin typeface="Sukhumvit Set" panose="02000506000000020004" pitchFamily="2" charset="-34"/>
                <a:cs typeface="Sukhumvit Set" panose="02000506000000020004" pitchFamily="2" charset="-34"/>
              </a:rPr>
              <a:t> </a:t>
            </a:r>
            <a:br>
              <a:rPr lang="en-US" sz="3000" dirty="0">
                <a:latin typeface="Sukhumvit Set" panose="02000506000000020004" pitchFamily="2" charset="-34"/>
                <a:cs typeface="Sukhumvit Set" panose="02000506000000020004" pitchFamily="2" charset="-34"/>
              </a:rPr>
            </a:br>
            <a:endParaRPr lang="th-TH" sz="3000" dirty="0">
              <a:latin typeface="Sukhumvit Set" panose="02000506000000020004" pitchFamily="2" charset="-34"/>
              <a:cs typeface="Sukhumvit Set" panose="02000506000000020004" pitchFamily="2" charset="-34"/>
            </a:endParaRPr>
          </a:p>
        </p:txBody>
      </p:sp>
      <p:pic>
        <p:nvPicPr>
          <p:cNvPr id="11" name="Picture 10" descr="A picture containing text, clock&#10;&#10;Description automatically generated">
            <a:extLst>
              <a:ext uri="{FF2B5EF4-FFF2-40B4-BE49-F238E27FC236}">
                <a16:creationId xmlns:a16="http://schemas.microsoft.com/office/drawing/2014/main" id="{EE0817E1-3AEB-41B8-805F-1A79B2A0390E}"/>
              </a:ext>
            </a:extLst>
          </p:cNvPr>
          <p:cNvPicPr>
            <a:picLocks noChangeAspect="1"/>
          </p:cNvPicPr>
          <p:nvPr/>
        </p:nvPicPr>
        <p:blipFill>
          <a:blip r:embed="rId3"/>
          <a:stretch>
            <a:fillRect/>
          </a:stretch>
        </p:blipFill>
        <p:spPr>
          <a:xfrm>
            <a:off x="3093047" y="3046949"/>
            <a:ext cx="4156517" cy="876953"/>
          </a:xfrm>
          <a:prstGeom prst="rect">
            <a:avLst/>
          </a:prstGeom>
        </p:spPr>
      </p:pic>
      <p:pic>
        <p:nvPicPr>
          <p:cNvPr id="13" name="Picture 12">
            <a:extLst>
              <a:ext uri="{FF2B5EF4-FFF2-40B4-BE49-F238E27FC236}">
                <a16:creationId xmlns:a16="http://schemas.microsoft.com/office/drawing/2014/main" id="{884856A2-7A6B-4ED1-A177-1A587141F8E3}"/>
              </a:ext>
            </a:extLst>
          </p:cNvPr>
          <p:cNvPicPr>
            <a:picLocks noChangeAspect="1"/>
          </p:cNvPicPr>
          <p:nvPr/>
        </p:nvPicPr>
        <p:blipFill>
          <a:blip r:embed="rId4"/>
          <a:stretch>
            <a:fillRect/>
          </a:stretch>
        </p:blipFill>
        <p:spPr>
          <a:xfrm>
            <a:off x="171890" y="4062612"/>
            <a:ext cx="11181910" cy="778964"/>
          </a:xfrm>
          <a:prstGeom prst="rect">
            <a:avLst/>
          </a:prstGeom>
        </p:spPr>
      </p:pic>
      <p:sp>
        <p:nvSpPr>
          <p:cNvPr id="15" name="TextBox 14">
            <a:extLst>
              <a:ext uri="{FF2B5EF4-FFF2-40B4-BE49-F238E27FC236}">
                <a16:creationId xmlns:a16="http://schemas.microsoft.com/office/drawing/2014/main" id="{DCE7EFA6-E22B-4F68-982F-4CC40763B446}"/>
              </a:ext>
            </a:extLst>
          </p:cNvPr>
          <p:cNvSpPr txBox="1"/>
          <p:nvPr/>
        </p:nvSpPr>
        <p:spPr>
          <a:xfrm>
            <a:off x="436164" y="5179207"/>
            <a:ext cx="11016030" cy="1477328"/>
          </a:xfrm>
          <a:prstGeom prst="rect">
            <a:avLst/>
          </a:prstGeom>
          <a:noFill/>
        </p:spPr>
        <p:txBody>
          <a:bodyPr wrap="square">
            <a:spAutoFit/>
          </a:bodyPr>
          <a:lstStyle/>
          <a:p>
            <a:r>
              <a:rPr lang="en-US" sz="3000" b="0" i="0" dirty="0">
                <a:solidFill>
                  <a:srgbClr val="131413"/>
                </a:solidFill>
                <a:effectLst/>
                <a:latin typeface="Sukhumvit Set" panose="02000506000000020004" pitchFamily="2" charset="-34"/>
                <a:cs typeface="Sukhumvit Set" panose="02000506000000020004" pitchFamily="2" charset="-34"/>
              </a:rPr>
              <a:t>The least squares approach chooses </a:t>
            </a:r>
            <a:r>
              <a:rPr lang="en-US" sz="3000" i="1" dirty="0">
                <a:solidFill>
                  <a:srgbClr val="131413"/>
                </a:solidFill>
                <a:latin typeface="Sukhumvit Set" panose="02000506000000020004" pitchFamily="2" charset="-34"/>
                <a:cs typeface="Sukhumvit Set" panose="02000506000000020004" pitchFamily="2" charset="-34"/>
              </a:rPr>
              <a:t>   </a:t>
            </a:r>
            <a:r>
              <a:rPr lang="en-US" sz="3000" b="0" i="0" dirty="0">
                <a:solidFill>
                  <a:srgbClr val="131413"/>
                </a:solidFill>
                <a:effectLst/>
                <a:latin typeface="Sukhumvit Set" panose="02000506000000020004" pitchFamily="2" charset="-34"/>
                <a:cs typeface="Sukhumvit Set" panose="02000506000000020004" pitchFamily="2" charset="-34"/>
              </a:rPr>
              <a:t>  and     to minimize the RSS.</a:t>
            </a:r>
            <a:r>
              <a:rPr lang="en-US" sz="3000" dirty="0">
                <a:latin typeface="Sukhumvit Set" panose="02000506000000020004" pitchFamily="2" charset="-34"/>
                <a:cs typeface="Sukhumvit Set" panose="02000506000000020004" pitchFamily="2" charset="-34"/>
              </a:rPr>
              <a:t> </a:t>
            </a:r>
            <a:br>
              <a:rPr lang="en-US" sz="3000" dirty="0">
                <a:latin typeface="Sukhumvit Set" panose="02000506000000020004" pitchFamily="2" charset="-34"/>
                <a:cs typeface="Sukhumvit Set" panose="02000506000000020004" pitchFamily="2" charset="-34"/>
              </a:rPr>
            </a:br>
            <a:endParaRPr lang="th-TH" sz="3000" dirty="0">
              <a:latin typeface="Sukhumvit Set" panose="02000506000000020004" pitchFamily="2" charset="-34"/>
              <a:cs typeface="Sukhumvit Set" panose="02000506000000020004" pitchFamily="2" charset="-34"/>
            </a:endParaRPr>
          </a:p>
        </p:txBody>
      </p:sp>
      <p:graphicFrame>
        <p:nvGraphicFramePr>
          <p:cNvPr id="16" name="Object 15">
            <a:extLst>
              <a:ext uri="{FF2B5EF4-FFF2-40B4-BE49-F238E27FC236}">
                <a16:creationId xmlns:a16="http://schemas.microsoft.com/office/drawing/2014/main" id="{49C73CBB-FA81-4F9A-950A-076DA6766043}"/>
              </a:ext>
            </a:extLst>
          </p:cNvPr>
          <p:cNvGraphicFramePr>
            <a:graphicFrameLocks noChangeAspect="1"/>
          </p:cNvGraphicFramePr>
          <p:nvPr>
            <p:extLst>
              <p:ext uri="{D42A27DB-BD31-4B8C-83A1-F6EECF244321}">
                <p14:modId xmlns:p14="http://schemas.microsoft.com/office/powerpoint/2010/main" val="2839635251"/>
              </p:ext>
            </p:extLst>
          </p:nvPr>
        </p:nvGraphicFramePr>
        <p:xfrm>
          <a:off x="6560074" y="5179207"/>
          <a:ext cx="368300" cy="571500"/>
        </p:xfrm>
        <a:graphic>
          <a:graphicData uri="http://schemas.openxmlformats.org/presentationml/2006/ole">
            <mc:AlternateContent xmlns:mc="http://schemas.openxmlformats.org/markup-compatibility/2006">
              <mc:Choice xmlns:v="urn:schemas-microsoft-com:vml" Requires="v">
                <p:oleObj name="Equation" r:id="rId5" imgW="368280" imgH="571320" progId="Equation.DSMT4">
                  <p:embed/>
                </p:oleObj>
              </mc:Choice>
              <mc:Fallback>
                <p:oleObj name="Equation" r:id="rId5" imgW="368280" imgH="571320" progId="Equation.DSMT4">
                  <p:embed/>
                  <p:pic>
                    <p:nvPicPr>
                      <p:cNvPr id="6" name="Object 5">
                        <a:extLst>
                          <a:ext uri="{FF2B5EF4-FFF2-40B4-BE49-F238E27FC236}">
                            <a16:creationId xmlns:a16="http://schemas.microsoft.com/office/drawing/2014/main" id="{BEF8D7B9-D181-48D2-8065-9F5C740DD884}"/>
                          </a:ext>
                        </a:extLst>
                      </p:cNvPr>
                      <p:cNvPicPr/>
                      <p:nvPr/>
                    </p:nvPicPr>
                    <p:blipFill>
                      <a:blip r:embed="rId6"/>
                      <a:stretch>
                        <a:fillRect/>
                      </a:stretch>
                    </p:blipFill>
                    <p:spPr>
                      <a:xfrm>
                        <a:off x="6560074" y="5179207"/>
                        <a:ext cx="368300" cy="571500"/>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2449A66B-FA45-410C-A902-A774E58DA07A}"/>
              </a:ext>
            </a:extLst>
          </p:cNvPr>
          <p:cNvGraphicFramePr>
            <a:graphicFrameLocks noChangeAspect="1"/>
          </p:cNvGraphicFramePr>
          <p:nvPr>
            <p:extLst>
              <p:ext uri="{D42A27DB-BD31-4B8C-83A1-F6EECF244321}">
                <p14:modId xmlns:p14="http://schemas.microsoft.com/office/powerpoint/2010/main" val="3892071256"/>
              </p:ext>
            </p:extLst>
          </p:nvPr>
        </p:nvGraphicFramePr>
        <p:xfrm>
          <a:off x="7761288" y="5186363"/>
          <a:ext cx="330200" cy="571500"/>
        </p:xfrm>
        <a:graphic>
          <a:graphicData uri="http://schemas.openxmlformats.org/presentationml/2006/ole">
            <mc:AlternateContent xmlns:mc="http://schemas.openxmlformats.org/markup-compatibility/2006">
              <mc:Choice xmlns:v="urn:schemas-microsoft-com:vml" Requires="v">
                <p:oleObj name="Equation" r:id="rId7" imgW="330120" imgH="571320" progId="Equation.DSMT4">
                  <p:embed/>
                </p:oleObj>
              </mc:Choice>
              <mc:Fallback>
                <p:oleObj name="Equation" r:id="rId7" imgW="330120" imgH="571320" progId="Equation.DSMT4">
                  <p:embed/>
                  <p:pic>
                    <p:nvPicPr>
                      <p:cNvPr id="16" name="Object 15">
                        <a:extLst>
                          <a:ext uri="{FF2B5EF4-FFF2-40B4-BE49-F238E27FC236}">
                            <a16:creationId xmlns:a16="http://schemas.microsoft.com/office/drawing/2014/main" id="{49C73CBB-FA81-4F9A-950A-076DA6766043}"/>
                          </a:ext>
                        </a:extLst>
                      </p:cNvPr>
                      <p:cNvPicPr/>
                      <p:nvPr/>
                    </p:nvPicPr>
                    <p:blipFill>
                      <a:blip r:embed="rId8"/>
                      <a:stretch>
                        <a:fillRect/>
                      </a:stretch>
                    </p:blipFill>
                    <p:spPr>
                      <a:xfrm>
                        <a:off x="7761288" y="5186363"/>
                        <a:ext cx="330200" cy="571500"/>
                      </a:xfrm>
                      <a:prstGeom prst="rect">
                        <a:avLst/>
                      </a:prstGeom>
                    </p:spPr>
                  </p:pic>
                </p:oleObj>
              </mc:Fallback>
            </mc:AlternateContent>
          </a:graphicData>
        </a:graphic>
      </p:graphicFrame>
    </p:spTree>
    <p:extLst>
      <p:ext uri="{BB962C8B-B14F-4D97-AF65-F5344CB8AC3E}">
        <p14:creationId xmlns:p14="http://schemas.microsoft.com/office/powerpoint/2010/main" val="2316758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932DE6-9301-49A3-90E8-37C9505CB127}"/>
              </a:ext>
            </a:extLst>
          </p:cNvPr>
          <p:cNvSpPr>
            <a:spLocks noGrp="1"/>
          </p:cNvSpPr>
          <p:nvPr>
            <p:ph type="title"/>
          </p:nvPr>
        </p:nvSpPr>
        <p:spPr/>
        <p:txBody>
          <a:bodyPr/>
          <a:lstStyle/>
          <a:p>
            <a:r>
              <a:rPr lang="en-US" dirty="0"/>
              <a:t>Parameter estimation</a:t>
            </a:r>
            <a:endParaRPr lang="th-TH" dirty="0"/>
          </a:p>
        </p:txBody>
      </p:sp>
      <p:sp>
        <p:nvSpPr>
          <p:cNvPr id="3" name="Slide Number Placeholder 2">
            <a:extLst>
              <a:ext uri="{FF2B5EF4-FFF2-40B4-BE49-F238E27FC236}">
                <a16:creationId xmlns:a16="http://schemas.microsoft.com/office/drawing/2014/main" id="{D9739DEB-210B-4A4B-A94F-B32D8A0024F5}"/>
              </a:ext>
            </a:extLst>
          </p:cNvPr>
          <p:cNvSpPr>
            <a:spLocks noGrp="1"/>
          </p:cNvSpPr>
          <p:nvPr>
            <p:ph type="sldNum" sz="quarter" idx="12"/>
          </p:nvPr>
        </p:nvSpPr>
        <p:spPr/>
        <p:txBody>
          <a:bodyPr/>
          <a:lstStyle/>
          <a:p>
            <a:fld id="{650133A6-274A-408E-8BDC-CE3D72916DDD}" type="slidenum">
              <a:rPr lang="th-TH" smtClean="0"/>
              <a:pPr/>
              <a:t>21</a:t>
            </a:fld>
            <a:endParaRPr lang="th-TH"/>
          </a:p>
        </p:txBody>
      </p:sp>
      <p:sp>
        <p:nvSpPr>
          <p:cNvPr id="9" name="TextBox 8">
            <a:extLst>
              <a:ext uri="{FF2B5EF4-FFF2-40B4-BE49-F238E27FC236}">
                <a16:creationId xmlns:a16="http://schemas.microsoft.com/office/drawing/2014/main" id="{E57FD338-E73D-4C44-81F0-5B937072ADEC}"/>
              </a:ext>
            </a:extLst>
          </p:cNvPr>
          <p:cNvSpPr txBox="1"/>
          <p:nvPr/>
        </p:nvSpPr>
        <p:spPr>
          <a:xfrm>
            <a:off x="634010" y="1262090"/>
            <a:ext cx="10616535" cy="553998"/>
          </a:xfrm>
          <a:prstGeom prst="rect">
            <a:avLst/>
          </a:prstGeom>
          <a:noFill/>
        </p:spPr>
        <p:txBody>
          <a:bodyPr wrap="square">
            <a:spAutoFit/>
          </a:bodyPr>
          <a:lstStyle/>
          <a:p>
            <a:r>
              <a:rPr lang="en-US" sz="3000" b="0" i="0" dirty="0">
                <a:solidFill>
                  <a:srgbClr val="131413"/>
                </a:solidFill>
                <a:effectLst/>
                <a:latin typeface="Sukhumvit Set" panose="02000506000000020004" pitchFamily="2" charset="-34"/>
                <a:cs typeface="Sukhumvit Set" panose="02000506000000020004" pitchFamily="2" charset="-34"/>
              </a:rPr>
              <a:t>Using some calculus, one can show that the minimizers are</a:t>
            </a:r>
            <a:endParaRPr lang="th-TH" sz="3000" dirty="0">
              <a:latin typeface="Sukhumvit Set" panose="02000506000000020004" pitchFamily="2" charset="-34"/>
              <a:cs typeface="Sukhumvit Set" panose="02000506000000020004" pitchFamily="2" charset="-34"/>
            </a:endParaRPr>
          </a:p>
        </p:txBody>
      </p:sp>
      <p:pic>
        <p:nvPicPr>
          <p:cNvPr id="6" name="Picture 5" descr="A picture containing text, clock, watch&#10;&#10;Description automatically generated">
            <a:extLst>
              <a:ext uri="{FF2B5EF4-FFF2-40B4-BE49-F238E27FC236}">
                <a16:creationId xmlns:a16="http://schemas.microsoft.com/office/drawing/2014/main" id="{56F10556-7480-49A2-B175-A25A68CEF514}"/>
              </a:ext>
            </a:extLst>
          </p:cNvPr>
          <p:cNvPicPr>
            <a:picLocks noChangeAspect="1"/>
          </p:cNvPicPr>
          <p:nvPr/>
        </p:nvPicPr>
        <p:blipFill>
          <a:blip r:embed="rId2"/>
          <a:stretch>
            <a:fillRect/>
          </a:stretch>
        </p:blipFill>
        <p:spPr>
          <a:xfrm>
            <a:off x="2290453" y="2305697"/>
            <a:ext cx="5556663" cy="1780522"/>
          </a:xfrm>
          <a:prstGeom prst="rect">
            <a:avLst/>
          </a:prstGeom>
        </p:spPr>
      </p:pic>
    </p:spTree>
    <p:extLst>
      <p:ext uri="{BB962C8B-B14F-4D97-AF65-F5344CB8AC3E}">
        <p14:creationId xmlns:p14="http://schemas.microsoft.com/office/powerpoint/2010/main" val="1454048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932DE6-9301-49A3-90E8-37C9505CB127}"/>
              </a:ext>
            </a:extLst>
          </p:cNvPr>
          <p:cNvSpPr>
            <a:spLocks noGrp="1"/>
          </p:cNvSpPr>
          <p:nvPr>
            <p:ph type="title"/>
          </p:nvPr>
        </p:nvSpPr>
        <p:spPr/>
        <p:txBody>
          <a:bodyPr/>
          <a:lstStyle/>
          <a:p>
            <a:r>
              <a:rPr lang="en-US" dirty="0"/>
              <a:t>Parameter estimation</a:t>
            </a:r>
            <a:endParaRPr lang="th-TH" dirty="0"/>
          </a:p>
        </p:txBody>
      </p:sp>
      <p:sp>
        <p:nvSpPr>
          <p:cNvPr id="3" name="Slide Number Placeholder 2">
            <a:extLst>
              <a:ext uri="{FF2B5EF4-FFF2-40B4-BE49-F238E27FC236}">
                <a16:creationId xmlns:a16="http://schemas.microsoft.com/office/drawing/2014/main" id="{D9739DEB-210B-4A4B-A94F-B32D8A0024F5}"/>
              </a:ext>
            </a:extLst>
          </p:cNvPr>
          <p:cNvSpPr>
            <a:spLocks noGrp="1"/>
          </p:cNvSpPr>
          <p:nvPr>
            <p:ph type="sldNum" sz="quarter" idx="12"/>
          </p:nvPr>
        </p:nvSpPr>
        <p:spPr/>
        <p:txBody>
          <a:bodyPr/>
          <a:lstStyle/>
          <a:p>
            <a:fld id="{650133A6-274A-408E-8BDC-CE3D72916DDD}" type="slidenum">
              <a:rPr lang="th-TH" smtClean="0"/>
              <a:pPr/>
              <a:t>22</a:t>
            </a:fld>
            <a:endParaRPr lang="th-TH"/>
          </a:p>
        </p:txBody>
      </p:sp>
      <p:pic>
        <p:nvPicPr>
          <p:cNvPr id="5" name="Picture 4" descr="Chart&#10;&#10;Description automatically generated">
            <a:extLst>
              <a:ext uri="{FF2B5EF4-FFF2-40B4-BE49-F238E27FC236}">
                <a16:creationId xmlns:a16="http://schemas.microsoft.com/office/drawing/2014/main" id="{20790AFE-FC09-450F-9414-1C01D5496A8F}"/>
              </a:ext>
            </a:extLst>
          </p:cNvPr>
          <p:cNvPicPr>
            <a:picLocks noChangeAspect="1"/>
          </p:cNvPicPr>
          <p:nvPr/>
        </p:nvPicPr>
        <p:blipFill>
          <a:blip r:embed="rId2"/>
          <a:stretch>
            <a:fillRect/>
          </a:stretch>
        </p:blipFill>
        <p:spPr>
          <a:xfrm>
            <a:off x="1424771" y="1715529"/>
            <a:ext cx="8147854" cy="3963361"/>
          </a:xfrm>
          <a:prstGeom prst="rect">
            <a:avLst/>
          </a:prstGeom>
        </p:spPr>
      </p:pic>
    </p:spTree>
    <p:extLst>
      <p:ext uri="{BB962C8B-B14F-4D97-AF65-F5344CB8AC3E}">
        <p14:creationId xmlns:p14="http://schemas.microsoft.com/office/powerpoint/2010/main" val="3641755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7478E-B40A-460F-801C-6656896972B7}"/>
              </a:ext>
            </a:extLst>
          </p:cNvPr>
          <p:cNvSpPr>
            <a:spLocks noGrp="1"/>
          </p:cNvSpPr>
          <p:nvPr>
            <p:ph type="title"/>
          </p:nvPr>
        </p:nvSpPr>
        <p:spPr/>
        <p:txBody>
          <a:bodyPr/>
          <a:lstStyle/>
          <a:p>
            <a:r>
              <a:rPr lang="en-US" dirty="0"/>
              <a:t>How to choose the best line</a:t>
            </a:r>
            <a:endParaRPr lang="th-TH" dirty="0"/>
          </a:p>
        </p:txBody>
      </p:sp>
      <p:sp>
        <p:nvSpPr>
          <p:cNvPr id="4" name="Slide Number Placeholder 3">
            <a:extLst>
              <a:ext uri="{FF2B5EF4-FFF2-40B4-BE49-F238E27FC236}">
                <a16:creationId xmlns:a16="http://schemas.microsoft.com/office/drawing/2014/main" id="{631A2FAB-2E51-4343-8E56-940FD1124758}"/>
              </a:ext>
            </a:extLst>
          </p:cNvPr>
          <p:cNvSpPr>
            <a:spLocks noGrp="1"/>
          </p:cNvSpPr>
          <p:nvPr>
            <p:ph type="sldNum" sz="quarter" idx="12"/>
          </p:nvPr>
        </p:nvSpPr>
        <p:spPr/>
        <p:txBody>
          <a:bodyPr/>
          <a:lstStyle/>
          <a:p>
            <a:fld id="{650133A6-274A-408E-8BDC-CE3D72916DDD}" type="slidenum">
              <a:rPr lang="th-TH" smtClean="0"/>
              <a:pPr/>
              <a:t>23</a:t>
            </a:fld>
            <a:endParaRPr lang="th-TH"/>
          </a:p>
        </p:txBody>
      </p:sp>
      <p:pic>
        <p:nvPicPr>
          <p:cNvPr id="1034" name="Picture 10">
            <a:extLst>
              <a:ext uri="{FF2B5EF4-FFF2-40B4-BE49-F238E27FC236}">
                <a16:creationId xmlns:a16="http://schemas.microsoft.com/office/drawing/2014/main" id="{0FFAE45F-2BF5-4CFB-A276-6EF2692D0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10" y="1732996"/>
            <a:ext cx="4800599" cy="3235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680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76E95-84BF-4C19-946B-A5A296DE5560}"/>
              </a:ext>
            </a:extLst>
          </p:cNvPr>
          <p:cNvSpPr>
            <a:spLocks noGrp="1"/>
          </p:cNvSpPr>
          <p:nvPr>
            <p:ph type="title"/>
          </p:nvPr>
        </p:nvSpPr>
        <p:spPr/>
        <p:txBody>
          <a:bodyPr/>
          <a:lstStyle/>
          <a:p>
            <a:r>
              <a:rPr lang="en-US" dirty="0"/>
              <a:t>Cost of using specific line</a:t>
            </a:r>
            <a:endParaRPr lang="th-TH" dirty="0"/>
          </a:p>
        </p:txBody>
      </p:sp>
      <p:sp>
        <p:nvSpPr>
          <p:cNvPr id="4" name="Slide Number Placeholder 3">
            <a:extLst>
              <a:ext uri="{FF2B5EF4-FFF2-40B4-BE49-F238E27FC236}">
                <a16:creationId xmlns:a16="http://schemas.microsoft.com/office/drawing/2014/main" id="{F660074B-CEB4-4A79-A10D-251D4720952B}"/>
              </a:ext>
            </a:extLst>
          </p:cNvPr>
          <p:cNvSpPr>
            <a:spLocks noGrp="1"/>
          </p:cNvSpPr>
          <p:nvPr>
            <p:ph type="sldNum" sz="quarter" idx="12"/>
          </p:nvPr>
        </p:nvSpPr>
        <p:spPr/>
        <p:txBody>
          <a:bodyPr/>
          <a:lstStyle/>
          <a:p>
            <a:fld id="{650133A6-274A-408E-8BDC-CE3D72916DDD}" type="slidenum">
              <a:rPr lang="th-TH" smtClean="0"/>
              <a:pPr/>
              <a:t>24</a:t>
            </a:fld>
            <a:endParaRPr lang="th-TH"/>
          </a:p>
        </p:txBody>
      </p:sp>
      <p:graphicFrame>
        <p:nvGraphicFramePr>
          <p:cNvPr id="7" name="Object 6">
            <a:extLst>
              <a:ext uri="{FF2B5EF4-FFF2-40B4-BE49-F238E27FC236}">
                <a16:creationId xmlns:a16="http://schemas.microsoft.com/office/drawing/2014/main" id="{53BEB98A-817C-4232-8755-28184B0DDE66}"/>
              </a:ext>
            </a:extLst>
          </p:cNvPr>
          <p:cNvGraphicFramePr>
            <a:graphicFrameLocks noChangeAspect="1"/>
          </p:cNvGraphicFramePr>
          <p:nvPr>
            <p:extLst>
              <p:ext uri="{D42A27DB-BD31-4B8C-83A1-F6EECF244321}">
                <p14:modId xmlns:p14="http://schemas.microsoft.com/office/powerpoint/2010/main" val="1330479771"/>
              </p:ext>
            </p:extLst>
          </p:nvPr>
        </p:nvGraphicFramePr>
        <p:xfrm>
          <a:off x="5810250" y="1912938"/>
          <a:ext cx="5575300" cy="2044700"/>
        </p:xfrm>
        <a:graphic>
          <a:graphicData uri="http://schemas.openxmlformats.org/presentationml/2006/ole">
            <mc:AlternateContent xmlns:mc="http://schemas.openxmlformats.org/markup-compatibility/2006">
              <mc:Choice xmlns:v="urn:schemas-microsoft-com:vml" Requires="v">
                <p:oleObj name="Equation" r:id="rId2" imgW="5574960" imgH="2044440" progId="Equation.DSMT4">
                  <p:embed/>
                </p:oleObj>
              </mc:Choice>
              <mc:Fallback>
                <p:oleObj name="Equation" r:id="rId2" imgW="5574960" imgH="2044440" progId="Equation.DSMT4">
                  <p:embed/>
                  <p:pic>
                    <p:nvPicPr>
                      <p:cNvPr id="7" name="Object 6">
                        <a:extLst>
                          <a:ext uri="{FF2B5EF4-FFF2-40B4-BE49-F238E27FC236}">
                            <a16:creationId xmlns:a16="http://schemas.microsoft.com/office/drawing/2014/main" id="{53BEB98A-817C-4232-8755-28184B0DDE66}"/>
                          </a:ext>
                        </a:extLst>
                      </p:cNvPr>
                      <p:cNvPicPr/>
                      <p:nvPr/>
                    </p:nvPicPr>
                    <p:blipFill>
                      <a:blip r:embed="rId3"/>
                      <a:stretch>
                        <a:fillRect/>
                      </a:stretch>
                    </p:blipFill>
                    <p:spPr>
                      <a:xfrm>
                        <a:off x="5810250" y="1912938"/>
                        <a:ext cx="5575300" cy="2044700"/>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C005ACFF-4BC1-4D45-827E-25651B42C1BA}"/>
              </a:ext>
            </a:extLst>
          </p:cNvPr>
          <p:cNvPicPr>
            <a:picLocks noChangeAspect="1"/>
          </p:cNvPicPr>
          <p:nvPr/>
        </p:nvPicPr>
        <p:blipFill>
          <a:blip r:embed="rId4"/>
          <a:stretch>
            <a:fillRect/>
          </a:stretch>
        </p:blipFill>
        <p:spPr>
          <a:xfrm>
            <a:off x="312981" y="1797907"/>
            <a:ext cx="5372566" cy="3635055"/>
          </a:xfrm>
          <a:prstGeom prst="rect">
            <a:avLst/>
          </a:prstGeom>
        </p:spPr>
      </p:pic>
      <p:sp>
        <p:nvSpPr>
          <p:cNvPr id="9" name="TextBox 8">
            <a:extLst>
              <a:ext uri="{FF2B5EF4-FFF2-40B4-BE49-F238E27FC236}">
                <a16:creationId xmlns:a16="http://schemas.microsoft.com/office/drawing/2014/main" id="{63A6C0DA-3ED5-4B9E-B41B-53D4C656F500}"/>
              </a:ext>
            </a:extLst>
          </p:cNvPr>
          <p:cNvSpPr txBox="1"/>
          <p:nvPr/>
        </p:nvSpPr>
        <p:spPr>
          <a:xfrm>
            <a:off x="144301" y="1434484"/>
            <a:ext cx="970137" cy="523220"/>
          </a:xfrm>
          <a:prstGeom prst="rect">
            <a:avLst/>
          </a:prstGeom>
          <a:noFill/>
        </p:spPr>
        <p:txBody>
          <a:bodyPr wrap="none" rtlCol="0">
            <a:spAutoFit/>
          </a:bodyPr>
          <a:lstStyle/>
          <a:p>
            <a:r>
              <a:rPr lang="en-US" b="1" dirty="0">
                <a:solidFill>
                  <a:srgbClr val="1B43BD"/>
                </a:solidFill>
                <a:latin typeface="Sukhumvit Set" panose="02000506000000020004" pitchFamily="2" charset="-34"/>
                <a:cs typeface="Sukhumvit Set" panose="02000506000000020004" pitchFamily="2" charset="-34"/>
              </a:rPr>
              <a:t>price</a:t>
            </a:r>
            <a:endParaRPr lang="th-TH" b="1" dirty="0">
              <a:solidFill>
                <a:srgbClr val="1B43BD"/>
              </a:solidFill>
              <a:latin typeface="Sukhumvit Set" panose="02000506000000020004" pitchFamily="2" charset="-34"/>
              <a:cs typeface="Sukhumvit Set" panose="02000506000000020004" pitchFamily="2" charset="-34"/>
            </a:endParaRPr>
          </a:p>
        </p:txBody>
      </p:sp>
      <p:sp>
        <p:nvSpPr>
          <p:cNvPr id="10" name="TextBox 9">
            <a:extLst>
              <a:ext uri="{FF2B5EF4-FFF2-40B4-BE49-F238E27FC236}">
                <a16:creationId xmlns:a16="http://schemas.microsoft.com/office/drawing/2014/main" id="{7890AA14-BA20-4824-AC0E-C08B85DB781F}"/>
              </a:ext>
            </a:extLst>
          </p:cNvPr>
          <p:cNvSpPr txBox="1"/>
          <p:nvPr/>
        </p:nvSpPr>
        <p:spPr>
          <a:xfrm>
            <a:off x="2720310" y="5396715"/>
            <a:ext cx="787395" cy="523220"/>
          </a:xfrm>
          <a:prstGeom prst="rect">
            <a:avLst/>
          </a:prstGeom>
          <a:noFill/>
        </p:spPr>
        <p:txBody>
          <a:bodyPr wrap="none" rtlCol="0">
            <a:spAutoFit/>
          </a:bodyPr>
          <a:lstStyle/>
          <a:p>
            <a:r>
              <a:rPr lang="en-US" b="1" dirty="0">
                <a:solidFill>
                  <a:srgbClr val="1B43BD"/>
                </a:solidFill>
                <a:latin typeface="Sukhumvit Set" panose="02000506000000020004" pitchFamily="2" charset="-34"/>
                <a:cs typeface="Sukhumvit Set" panose="02000506000000020004" pitchFamily="2" charset="-34"/>
              </a:rPr>
              <a:t>size</a:t>
            </a:r>
            <a:endParaRPr lang="th-TH" b="1" dirty="0">
              <a:solidFill>
                <a:srgbClr val="1B43BD"/>
              </a:solidFill>
              <a:latin typeface="Sukhumvit Set" panose="02000506000000020004" pitchFamily="2" charset="-34"/>
              <a:cs typeface="Sukhumvit Set" panose="02000506000000020004" pitchFamily="2" charset="-34"/>
            </a:endParaRPr>
          </a:p>
        </p:txBody>
      </p:sp>
    </p:spTree>
    <p:extLst>
      <p:ext uri="{BB962C8B-B14F-4D97-AF65-F5344CB8AC3E}">
        <p14:creationId xmlns:p14="http://schemas.microsoft.com/office/powerpoint/2010/main" val="856850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76E95-84BF-4C19-946B-A5A296DE5560}"/>
              </a:ext>
            </a:extLst>
          </p:cNvPr>
          <p:cNvSpPr>
            <a:spLocks noGrp="1"/>
          </p:cNvSpPr>
          <p:nvPr>
            <p:ph type="title"/>
          </p:nvPr>
        </p:nvSpPr>
        <p:spPr/>
        <p:txBody>
          <a:bodyPr/>
          <a:lstStyle/>
          <a:p>
            <a:r>
              <a:rPr lang="en-US" dirty="0"/>
              <a:t>Cost of using specific line</a:t>
            </a:r>
            <a:endParaRPr lang="th-TH" dirty="0"/>
          </a:p>
        </p:txBody>
      </p:sp>
      <p:sp>
        <p:nvSpPr>
          <p:cNvPr id="4" name="Slide Number Placeholder 3">
            <a:extLst>
              <a:ext uri="{FF2B5EF4-FFF2-40B4-BE49-F238E27FC236}">
                <a16:creationId xmlns:a16="http://schemas.microsoft.com/office/drawing/2014/main" id="{F660074B-CEB4-4A79-A10D-251D4720952B}"/>
              </a:ext>
            </a:extLst>
          </p:cNvPr>
          <p:cNvSpPr>
            <a:spLocks noGrp="1"/>
          </p:cNvSpPr>
          <p:nvPr>
            <p:ph type="sldNum" sz="quarter" idx="12"/>
          </p:nvPr>
        </p:nvSpPr>
        <p:spPr/>
        <p:txBody>
          <a:bodyPr/>
          <a:lstStyle/>
          <a:p>
            <a:fld id="{650133A6-274A-408E-8BDC-CE3D72916DDD}" type="slidenum">
              <a:rPr lang="th-TH" smtClean="0"/>
              <a:pPr/>
              <a:t>25</a:t>
            </a:fld>
            <a:endParaRPr lang="th-TH"/>
          </a:p>
        </p:txBody>
      </p:sp>
      <p:pic>
        <p:nvPicPr>
          <p:cNvPr id="8" name="Picture 7">
            <a:extLst>
              <a:ext uri="{FF2B5EF4-FFF2-40B4-BE49-F238E27FC236}">
                <a16:creationId xmlns:a16="http://schemas.microsoft.com/office/drawing/2014/main" id="{C005ACFF-4BC1-4D45-827E-25651B42C1BA}"/>
              </a:ext>
            </a:extLst>
          </p:cNvPr>
          <p:cNvPicPr>
            <a:picLocks noChangeAspect="1"/>
          </p:cNvPicPr>
          <p:nvPr/>
        </p:nvPicPr>
        <p:blipFill>
          <a:blip r:embed="rId2"/>
          <a:stretch>
            <a:fillRect/>
          </a:stretch>
        </p:blipFill>
        <p:spPr>
          <a:xfrm>
            <a:off x="312981" y="1797907"/>
            <a:ext cx="5372566" cy="3635055"/>
          </a:xfrm>
          <a:prstGeom prst="rect">
            <a:avLst/>
          </a:prstGeom>
        </p:spPr>
      </p:pic>
      <p:sp>
        <p:nvSpPr>
          <p:cNvPr id="9" name="TextBox 8">
            <a:extLst>
              <a:ext uri="{FF2B5EF4-FFF2-40B4-BE49-F238E27FC236}">
                <a16:creationId xmlns:a16="http://schemas.microsoft.com/office/drawing/2014/main" id="{63A6C0DA-3ED5-4B9E-B41B-53D4C656F500}"/>
              </a:ext>
            </a:extLst>
          </p:cNvPr>
          <p:cNvSpPr txBox="1"/>
          <p:nvPr/>
        </p:nvSpPr>
        <p:spPr>
          <a:xfrm>
            <a:off x="144301" y="1434484"/>
            <a:ext cx="970137" cy="523220"/>
          </a:xfrm>
          <a:prstGeom prst="rect">
            <a:avLst/>
          </a:prstGeom>
          <a:noFill/>
        </p:spPr>
        <p:txBody>
          <a:bodyPr wrap="none" rtlCol="0">
            <a:spAutoFit/>
          </a:bodyPr>
          <a:lstStyle/>
          <a:p>
            <a:r>
              <a:rPr lang="en-US" b="1" dirty="0">
                <a:solidFill>
                  <a:srgbClr val="1B43BD"/>
                </a:solidFill>
                <a:latin typeface="Sukhumvit Set" panose="02000506000000020004" pitchFamily="2" charset="-34"/>
                <a:cs typeface="Sukhumvit Set" panose="02000506000000020004" pitchFamily="2" charset="-34"/>
              </a:rPr>
              <a:t>price</a:t>
            </a:r>
            <a:endParaRPr lang="th-TH" b="1" dirty="0">
              <a:solidFill>
                <a:srgbClr val="1B43BD"/>
              </a:solidFill>
              <a:latin typeface="Sukhumvit Set" panose="02000506000000020004" pitchFamily="2" charset="-34"/>
              <a:cs typeface="Sukhumvit Set" panose="02000506000000020004" pitchFamily="2" charset="-34"/>
            </a:endParaRPr>
          </a:p>
        </p:txBody>
      </p:sp>
      <p:sp>
        <p:nvSpPr>
          <p:cNvPr id="10" name="TextBox 9">
            <a:extLst>
              <a:ext uri="{FF2B5EF4-FFF2-40B4-BE49-F238E27FC236}">
                <a16:creationId xmlns:a16="http://schemas.microsoft.com/office/drawing/2014/main" id="{7890AA14-BA20-4824-AC0E-C08B85DB781F}"/>
              </a:ext>
            </a:extLst>
          </p:cNvPr>
          <p:cNvSpPr txBox="1"/>
          <p:nvPr/>
        </p:nvSpPr>
        <p:spPr>
          <a:xfrm>
            <a:off x="2720310" y="5396715"/>
            <a:ext cx="787395" cy="523220"/>
          </a:xfrm>
          <a:prstGeom prst="rect">
            <a:avLst/>
          </a:prstGeom>
          <a:noFill/>
        </p:spPr>
        <p:txBody>
          <a:bodyPr wrap="none" rtlCol="0">
            <a:spAutoFit/>
          </a:bodyPr>
          <a:lstStyle/>
          <a:p>
            <a:r>
              <a:rPr lang="en-US" b="1" dirty="0">
                <a:solidFill>
                  <a:srgbClr val="1B43BD"/>
                </a:solidFill>
                <a:latin typeface="Sukhumvit Set" panose="02000506000000020004" pitchFamily="2" charset="-34"/>
                <a:cs typeface="Sukhumvit Set" panose="02000506000000020004" pitchFamily="2" charset="-34"/>
              </a:rPr>
              <a:t>size</a:t>
            </a:r>
            <a:endParaRPr lang="th-TH" b="1" dirty="0">
              <a:solidFill>
                <a:srgbClr val="1B43BD"/>
              </a:solidFill>
              <a:latin typeface="Sukhumvit Set" panose="02000506000000020004" pitchFamily="2" charset="-34"/>
              <a:cs typeface="Sukhumvit Set" panose="02000506000000020004" pitchFamily="2" charset="-34"/>
            </a:endParaRPr>
          </a:p>
        </p:txBody>
      </p:sp>
      <p:graphicFrame>
        <p:nvGraphicFramePr>
          <p:cNvPr id="3" name="Object 2">
            <a:extLst>
              <a:ext uri="{FF2B5EF4-FFF2-40B4-BE49-F238E27FC236}">
                <a16:creationId xmlns:a16="http://schemas.microsoft.com/office/drawing/2014/main" id="{2D8E1D78-E711-4CAB-837F-913BAF8970FF}"/>
              </a:ext>
            </a:extLst>
          </p:cNvPr>
          <p:cNvGraphicFramePr>
            <a:graphicFrameLocks noChangeAspect="1"/>
          </p:cNvGraphicFramePr>
          <p:nvPr/>
        </p:nvGraphicFramePr>
        <p:xfrm>
          <a:off x="5848350" y="4667250"/>
          <a:ext cx="4927600" cy="977900"/>
        </p:xfrm>
        <a:graphic>
          <a:graphicData uri="http://schemas.openxmlformats.org/presentationml/2006/ole">
            <mc:AlternateContent xmlns:mc="http://schemas.openxmlformats.org/markup-compatibility/2006">
              <mc:Choice xmlns:v="urn:schemas-microsoft-com:vml" Requires="v">
                <p:oleObj name="Equation" r:id="rId3" imgW="4927320" imgH="977760" progId="Equation.DSMT4">
                  <p:embed/>
                </p:oleObj>
              </mc:Choice>
              <mc:Fallback>
                <p:oleObj name="Equation" r:id="rId3" imgW="4927320" imgH="977760" progId="Equation.DSMT4">
                  <p:embed/>
                  <p:pic>
                    <p:nvPicPr>
                      <p:cNvPr id="3" name="Object 2">
                        <a:extLst>
                          <a:ext uri="{FF2B5EF4-FFF2-40B4-BE49-F238E27FC236}">
                            <a16:creationId xmlns:a16="http://schemas.microsoft.com/office/drawing/2014/main" id="{2D8E1D78-E711-4CAB-837F-913BAF8970FF}"/>
                          </a:ext>
                        </a:extLst>
                      </p:cNvPr>
                      <p:cNvPicPr/>
                      <p:nvPr/>
                    </p:nvPicPr>
                    <p:blipFill>
                      <a:blip r:embed="rId4"/>
                      <a:stretch>
                        <a:fillRect/>
                      </a:stretch>
                    </p:blipFill>
                    <p:spPr>
                      <a:xfrm>
                        <a:off x="5848350" y="4667250"/>
                        <a:ext cx="4927600" cy="977900"/>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81D98E1E-F0E5-4BAA-84F5-CE6772762466}"/>
              </a:ext>
            </a:extLst>
          </p:cNvPr>
          <p:cNvGraphicFramePr>
            <a:graphicFrameLocks noChangeAspect="1"/>
          </p:cNvGraphicFramePr>
          <p:nvPr/>
        </p:nvGraphicFramePr>
        <p:xfrm>
          <a:off x="5810250" y="1912938"/>
          <a:ext cx="5575300" cy="2044700"/>
        </p:xfrm>
        <a:graphic>
          <a:graphicData uri="http://schemas.openxmlformats.org/presentationml/2006/ole">
            <mc:AlternateContent xmlns:mc="http://schemas.openxmlformats.org/markup-compatibility/2006">
              <mc:Choice xmlns:v="urn:schemas-microsoft-com:vml" Requires="v">
                <p:oleObj name="Equation" r:id="rId5" imgW="5574960" imgH="2044440" progId="Equation.DSMT4">
                  <p:embed/>
                </p:oleObj>
              </mc:Choice>
              <mc:Fallback>
                <p:oleObj name="Equation" r:id="rId5" imgW="5574960" imgH="2044440" progId="Equation.DSMT4">
                  <p:embed/>
                  <p:pic>
                    <p:nvPicPr>
                      <p:cNvPr id="11" name="Object 10">
                        <a:extLst>
                          <a:ext uri="{FF2B5EF4-FFF2-40B4-BE49-F238E27FC236}">
                            <a16:creationId xmlns:a16="http://schemas.microsoft.com/office/drawing/2014/main" id="{81D98E1E-F0E5-4BAA-84F5-CE6772762466}"/>
                          </a:ext>
                        </a:extLst>
                      </p:cNvPr>
                      <p:cNvPicPr/>
                      <p:nvPr/>
                    </p:nvPicPr>
                    <p:blipFill>
                      <a:blip r:embed="rId6"/>
                      <a:stretch>
                        <a:fillRect/>
                      </a:stretch>
                    </p:blipFill>
                    <p:spPr>
                      <a:xfrm>
                        <a:off x="5810250" y="1912938"/>
                        <a:ext cx="5575300" cy="2044700"/>
                      </a:xfrm>
                      <a:prstGeom prst="rect">
                        <a:avLst/>
                      </a:prstGeom>
                    </p:spPr>
                  </p:pic>
                </p:oleObj>
              </mc:Fallback>
            </mc:AlternateContent>
          </a:graphicData>
        </a:graphic>
      </p:graphicFrame>
    </p:spTree>
    <p:extLst>
      <p:ext uri="{BB962C8B-B14F-4D97-AF65-F5344CB8AC3E}">
        <p14:creationId xmlns:p14="http://schemas.microsoft.com/office/powerpoint/2010/main" val="3420051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AFE3778-A8EE-41EC-9DDE-F2951B484D05}"/>
              </a:ext>
            </a:extLst>
          </p:cNvPr>
          <p:cNvSpPr>
            <a:spLocks noGrp="1"/>
          </p:cNvSpPr>
          <p:nvPr>
            <p:ph type="title"/>
          </p:nvPr>
        </p:nvSpPr>
        <p:spPr>
          <a:xfrm>
            <a:off x="703182" y="867079"/>
            <a:ext cx="4852390" cy="1667866"/>
          </a:xfrm>
        </p:spPr>
        <p:txBody>
          <a:bodyPr/>
          <a:lstStyle/>
          <a:p>
            <a:r>
              <a:rPr lang="en-US" dirty="0"/>
              <a:t>Finding solution for RSS</a:t>
            </a:r>
            <a:endParaRPr lang="th-TH" dirty="0"/>
          </a:p>
        </p:txBody>
      </p:sp>
      <p:sp>
        <p:nvSpPr>
          <p:cNvPr id="4" name="Slide Number Placeholder 3">
            <a:extLst>
              <a:ext uri="{FF2B5EF4-FFF2-40B4-BE49-F238E27FC236}">
                <a16:creationId xmlns:a16="http://schemas.microsoft.com/office/drawing/2014/main" id="{3CB48C11-2B86-4E33-A2BD-8B01F41053B1}"/>
              </a:ext>
            </a:extLst>
          </p:cNvPr>
          <p:cNvSpPr>
            <a:spLocks noGrp="1"/>
          </p:cNvSpPr>
          <p:nvPr>
            <p:ph type="sldNum" sz="quarter" idx="12"/>
          </p:nvPr>
        </p:nvSpPr>
        <p:spPr/>
        <p:txBody>
          <a:bodyPr/>
          <a:lstStyle/>
          <a:p>
            <a:fld id="{650133A6-274A-408E-8BDC-CE3D72916DDD}" type="slidenum">
              <a:rPr lang="th-TH" smtClean="0"/>
              <a:pPr/>
              <a:t>26</a:t>
            </a:fld>
            <a:endParaRPr lang="th-TH"/>
          </a:p>
        </p:txBody>
      </p:sp>
    </p:spTree>
    <p:extLst>
      <p:ext uri="{BB962C8B-B14F-4D97-AF65-F5344CB8AC3E}">
        <p14:creationId xmlns:p14="http://schemas.microsoft.com/office/powerpoint/2010/main" val="4096744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12910-1886-462F-81ED-F79E99B42776}"/>
              </a:ext>
            </a:extLst>
          </p:cNvPr>
          <p:cNvSpPr>
            <a:spLocks noGrp="1"/>
          </p:cNvSpPr>
          <p:nvPr>
            <p:ph type="title"/>
          </p:nvPr>
        </p:nvSpPr>
        <p:spPr/>
        <p:txBody>
          <a:bodyPr/>
          <a:lstStyle/>
          <a:p>
            <a:r>
              <a:rPr lang="en-US" dirty="0"/>
              <a:t>Defining Gradient of RSS </a:t>
            </a:r>
            <a:endParaRPr lang="th-TH" dirty="0"/>
          </a:p>
        </p:txBody>
      </p:sp>
      <p:sp>
        <p:nvSpPr>
          <p:cNvPr id="4" name="Slide Number Placeholder 3">
            <a:extLst>
              <a:ext uri="{FF2B5EF4-FFF2-40B4-BE49-F238E27FC236}">
                <a16:creationId xmlns:a16="http://schemas.microsoft.com/office/drawing/2014/main" id="{826502C0-F996-4A57-BEA6-5DDBCE357DD3}"/>
              </a:ext>
            </a:extLst>
          </p:cNvPr>
          <p:cNvSpPr>
            <a:spLocks noGrp="1"/>
          </p:cNvSpPr>
          <p:nvPr>
            <p:ph type="sldNum" sz="quarter" idx="12"/>
          </p:nvPr>
        </p:nvSpPr>
        <p:spPr/>
        <p:txBody>
          <a:bodyPr/>
          <a:lstStyle/>
          <a:p>
            <a:fld id="{650133A6-274A-408E-8BDC-CE3D72916DDD}" type="slidenum">
              <a:rPr lang="th-TH" smtClean="0"/>
              <a:pPr/>
              <a:t>27</a:t>
            </a:fld>
            <a:endParaRPr lang="th-TH"/>
          </a:p>
        </p:txBody>
      </p:sp>
      <p:graphicFrame>
        <p:nvGraphicFramePr>
          <p:cNvPr id="6" name="Content Placeholder 6">
            <a:extLst>
              <a:ext uri="{FF2B5EF4-FFF2-40B4-BE49-F238E27FC236}">
                <a16:creationId xmlns:a16="http://schemas.microsoft.com/office/drawing/2014/main" id="{FFF8727F-5D2A-4561-81C7-7DA04E5C2B23}"/>
              </a:ext>
            </a:extLst>
          </p:cNvPr>
          <p:cNvGraphicFramePr>
            <a:graphicFrameLocks noChangeAspect="1"/>
          </p:cNvGraphicFramePr>
          <p:nvPr/>
        </p:nvGraphicFramePr>
        <p:xfrm>
          <a:off x="634010" y="4471987"/>
          <a:ext cx="4608512" cy="2066925"/>
        </p:xfrm>
        <a:graphic>
          <a:graphicData uri="http://schemas.openxmlformats.org/presentationml/2006/ole">
            <mc:AlternateContent xmlns:mc="http://schemas.openxmlformats.org/markup-compatibility/2006">
              <mc:Choice xmlns:v="urn:schemas-microsoft-com:vml" Requires="v">
                <p:oleObj name="Equation" r:id="rId2" imgW="4838400" imgH="2171520" progId="Equation.DSMT4">
                  <p:embed/>
                </p:oleObj>
              </mc:Choice>
              <mc:Fallback>
                <p:oleObj name="Equation" r:id="rId2" imgW="4838400" imgH="2171520" progId="Equation.DSMT4">
                  <p:embed/>
                  <p:pic>
                    <p:nvPicPr>
                      <p:cNvPr id="6" name="Content Placeholder 6">
                        <a:extLst>
                          <a:ext uri="{FF2B5EF4-FFF2-40B4-BE49-F238E27FC236}">
                            <a16:creationId xmlns:a16="http://schemas.microsoft.com/office/drawing/2014/main" id="{FFF8727F-5D2A-4561-81C7-7DA04E5C2B23}"/>
                          </a:ext>
                        </a:extLst>
                      </p:cNvPr>
                      <p:cNvPicPr/>
                      <p:nvPr/>
                    </p:nvPicPr>
                    <p:blipFill>
                      <a:blip r:embed="rId3"/>
                      <a:stretch>
                        <a:fillRect/>
                      </a:stretch>
                    </p:blipFill>
                    <p:spPr>
                      <a:xfrm>
                        <a:off x="634010" y="4471987"/>
                        <a:ext cx="4608512" cy="2066925"/>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B0BBE3F6-6EF7-4C94-A8F3-8D3410FA3AE2}"/>
              </a:ext>
            </a:extLst>
          </p:cNvPr>
          <p:cNvPicPr>
            <a:picLocks noChangeAspect="1"/>
          </p:cNvPicPr>
          <p:nvPr/>
        </p:nvPicPr>
        <p:blipFill>
          <a:blip r:embed="rId4"/>
          <a:stretch>
            <a:fillRect/>
          </a:stretch>
        </p:blipFill>
        <p:spPr>
          <a:xfrm>
            <a:off x="634010" y="1102122"/>
            <a:ext cx="3200677" cy="2987299"/>
          </a:xfrm>
          <a:prstGeom prst="rect">
            <a:avLst/>
          </a:prstGeom>
        </p:spPr>
      </p:pic>
      <p:pic>
        <p:nvPicPr>
          <p:cNvPr id="8" name="Picture 7">
            <a:extLst>
              <a:ext uri="{FF2B5EF4-FFF2-40B4-BE49-F238E27FC236}">
                <a16:creationId xmlns:a16="http://schemas.microsoft.com/office/drawing/2014/main" id="{87666864-702C-4D30-906C-E13DCE572601}"/>
              </a:ext>
            </a:extLst>
          </p:cNvPr>
          <p:cNvPicPr>
            <a:picLocks noChangeAspect="1"/>
          </p:cNvPicPr>
          <p:nvPr/>
        </p:nvPicPr>
        <p:blipFill>
          <a:blip r:embed="rId5"/>
          <a:stretch>
            <a:fillRect/>
          </a:stretch>
        </p:blipFill>
        <p:spPr>
          <a:xfrm>
            <a:off x="6160364" y="1056120"/>
            <a:ext cx="3374254" cy="3033301"/>
          </a:xfrm>
          <a:prstGeom prst="rect">
            <a:avLst/>
          </a:prstGeom>
        </p:spPr>
      </p:pic>
    </p:spTree>
    <p:extLst>
      <p:ext uri="{BB962C8B-B14F-4D97-AF65-F5344CB8AC3E}">
        <p14:creationId xmlns:p14="http://schemas.microsoft.com/office/powerpoint/2010/main" val="735376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12910-1886-462F-81ED-F79E99B42776}"/>
              </a:ext>
            </a:extLst>
          </p:cNvPr>
          <p:cNvSpPr>
            <a:spLocks noGrp="1"/>
          </p:cNvSpPr>
          <p:nvPr>
            <p:ph type="title"/>
          </p:nvPr>
        </p:nvSpPr>
        <p:spPr/>
        <p:txBody>
          <a:bodyPr/>
          <a:lstStyle/>
          <a:p>
            <a:r>
              <a:rPr lang="en-US" dirty="0"/>
              <a:t>Defining Gradient of RSS </a:t>
            </a:r>
            <a:endParaRPr lang="th-TH" dirty="0"/>
          </a:p>
        </p:txBody>
      </p:sp>
      <p:sp>
        <p:nvSpPr>
          <p:cNvPr id="4" name="Slide Number Placeholder 3">
            <a:extLst>
              <a:ext uri="{FF2B5EF4-FFF2-40B4-BE49-F238E27FC236}">
                <a16:creationId xmlns:a16="http://schemas.microsoft.com/office/drawing/2014/main" id="{826502C0-F996-4A57-BEA6-5DDBCE357DD3}"/>
              </a:ext>
            </a:extLst>
          </p:cNvPr>
          <p:cNvSpPr>
            <a:spLocks noGrp="1"/>
          </p:cNvSpPr>
          <p:nvPr>
            <p:ph type="sldNum" sz="quarter" idx="12"/>
          </p:nvPr>
        </p:nvSpPr>
        <p:spPr/>
        <p:txBody>
          <a:bodyPr/>
          <a:lstStyle/>
          <a:p>
            <a:fld id="{650133A6-274A-408E-8BDC-CE3D72916DDD}" type="slidenum">
              <a:rPr lang="th-TH" smtClean="0"/>
              <a:pPr/>
              <a:t>28</a:t>
            </a:fld>
            <a:endParaRPr lang="th-TH"/>
          </a:p>
        </p:txBody>
      </p:sp>
      <p:graphicFrame>
        <p:nvGraphicFramePr>
          <p:cNvPr id="6" name="Content Placeholder 6">
            <a:extLst>
              <a:ext uri="{FF2B5EF4-FFF2-40B4-BE49-F238E27FC236}">
                <a16:creationId xmlns:a16="http://schemas.microsoft.com/office/drawing/2014/main" id="{FFF8727F-5D2A-4561-81C7-7DA04E5C2B23}"/>
              </a:ext>
            </a:extLst>
          </p:cNvPr>
          <p:cNvGraphicFramePr>
            <a:graphicFrameLocks noChangeAspect="1"/>
          </p:cNvGraphicFramePr>
          <p:nvPr/>
        </p:nvGraphicFramePr>
        <p:xfrm>
          <a:off x="4554002" y="2886490"/>
          <a:ext cx="2249488" cy="942975"/>
        </p:xfrm>
        <a:graphic>
          <a:graphicData uri="http://schemas.openxmlformats.org/presentationml/2006/ole">
            <mc:AlternateContent xmlns:mc="http://schemas.openxmlformats.org/markup-compatibility/2006">
              <mc:Choice xmlns:v="urn:schemas-microsoft-com:vml" Requires="v">
                <p:oleObj name="Equation" r:id="rId2" imgW="2361960" imgH="990360" progId="Equation.DSMT4">
                  <p:embed/>
                </p:oleObj>
              </mc:Choice>
              <mc:Fallback>
                <p:oleObj name="Equation" r:id="rId2" imgW="2361960" imgH="990360" progId="Equation.DSMT4">
                  <p:embed/>
                  <p:pic>
                    <p:nvPicPr>
                      <p:cNvPr id="6" name="Content Placeholder 6">
                        <a:extLst>
                          <a:ext uri="{FF2B5EF4-FFF2-40B4-BE49-F238E27FC236}">
                            <a16:creationId xmlns:a16="http://schemas.microsoft.com/office/drawing/2014/main" id="{FFF8727F-5D2A-4561-81C7-7DA04E5C2B23}"/>
                          </a:ext>
                        </a:extLst>
                      </p:cNvPr>
                      <p:cNvPicPr/>
                      <p:nvPr/>
                    </p:nvPicPr>
                    <p:blipFill>
                      <a:blip r:embed="rId3"/>
                      <a:stretch>
                        <a:fillRect/>
                      </a:stretch>
                    </p:blipFill>
                    <p:spPr>
                      <a:xfrm>
                        <a:off x="4554002" y="2886490"/>
                        <a:ext cx="2249488" cy="942975"/>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B0BBE3F6-6EF7-4C94-A8F3-8D3410FA3AE2}"/>
              </a:ext>
            </a:extLst>
          </p:cNvPr>
          <p:cNvPicPr>
            <a:picLocks noChangeAspect="1"/>
          </p:cNvPicPr>
          <p:nvPr/>
        </p:nvPicPr>
        <p:blipFill>
          <a:blip r:embed="rId4"/>
          <a:stretch>
            <a:fillRect/>
          </a:stretch>
        </p:blipFill>
        <p:spPr>
          <a:xfrm>
            <a:off x="634010" y="1463862"/>
            <a:ext cx="3200677" cy="2987299"/>
          </a:xfrm>
          <a:prstGeom prst="rect">
            <a:avLst/>
          </a:prstGeom>
        </p:spPr>
      </p:pic>
      <p:graphicFrame>
        <p:nvGraphicFramePr>
          <p:cNvPr id="9" name="Object 8">
            <a:extLst>
              <a:ext uri="{FF2B5EF4-FFF2-40B4-BE49-F238E27FC236}">
                <a16:creationId xmlns:a16="http://schemas.microsoft.com/office/drawing/2014/main" id="{A861500D-105F-41F7-908E-BBBB2484733C}"/>
              </a:ext>
            </a:extLst>
          </p:cNvPr>
          <p:cNvGraphicFramePr>
            <a:graphicFrameLocks noChangeAspect="1"/>
          </p:cNvGraphicFramePr>
          <p:nvPr/>
        </p:nvGraphicFramePr>
        <p:xfrm>
          <a:off x="4660900" y="1369036"/>
          <a:ext cx="3949700" cy="977900"/>
        </p:xfrm>
        <a:graphic>
          <a:graphicData uri="http://schemas.openxmlformats.org/presentationml/2006/ole">
            <mc:AlternateContent xmlns:mc="http://schemas.openxmlformats.org/markup-compatibility/2006">
              <mc:Choice xmlns:v="urn:schemas-microsoft-com:vml" Requires="v">
                <p:oleObj name="Equation" r:id="rId5" imgW="3949560" imgH="977760" progId="Equation.DSMT4">
                  <p:embed/>
                </p:oleObj>
              </mc:Choice>
              <mc:Fallback>
                <p:oleObj name="Equation" r:id="rId5" imgW="3949560" imgH="977760" progId="Equation.DSMT4">
                  <p:embed/>
                  <p:pic>
                    <p:nvPicPr>
                      <p:cNvPr id="9" name="Object 8">
                        <a:extLst>
                          <a:ext uri="{FF2B5EF4-FFF2-40B4-BE49-F238E27FC236}">
                            <a16:creationId xmlns:a16="http://schemas.microsoft.com/office/drawing/2014/main" id="{A861500D-105F-41F7-908E-BBBB2484733C}"/>
                          </a:ext>
                        </a:extLst>
                      </p:cNvPr>
                      <p:cNvPicPr/>
                      <p:nvPr/>
                    </p:nvPicPr>
                    <p:blipFill>
                      <a:blip r:embed="rId6"/>
                      <a:stretch>
                        <a:fillRect/>
                      </a:stretch>
                    </p:blipFill>
                    <p:spPr>
                      <a:xfrm>
                        <a:off x="4660900" y="1369036"/>
                        <a:ext cx="3949700" cy="977900"/>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B7CDD2BB-BF4F-468F-B042-21BB69DE7A77}"/>
              </a:ext>
            </a:extLst>
          </p:cNvPr>
          <p:cNvGraphicFramePr>
            <a:graphicFrameLocks noChangeAspect="1"/>
          </p:cNvGraphicFramePr>
          <p:nvPr/>
        </p:nvGraphicFramePr>
        <p:xfrm>
          <a:off x="4543193" y="4541838"/>
          <a:ext cx="2362200" cy="977900"/>
        </p:xfrm>
        <a:graphic>
          <a:graphicData uri="http://schemas.openxmlformats.org/presentationml/2006/ole">
            <mc:AlternateContent xmlns:mc="http://schemas.openxmlformats.org/markup-compatibility/2006">
              <mc:Choice xmlns:v="urn:schemas-microsoft-com:vml" Requires="v">
                <p:oleObj name="Equation" r:id="rId7" imgW="2361960" imgH="977760" progId="Equation.DSMT4">
                  <p:embed/>
                </p:oleObj>
              </mc:Choice>
              <mc:Fallback>
                <p:oleObj name="Equation" r:id="rId7" imgW="2361960" imgH="977760" progId="Equation.DSMT4">
                  <p:embed/>
                  <p:pic>
                    <p:nvPicPr>
                      <p:cNvPr id="3" name="Object 2">
                        <a:extLst>
                          <a:ext uri="{FF2B5EF4-FFF2-40B4-BE49-F238E27FC236}">
                            <a16:creationId xmlns:a16="http://schemas.microsoft.com/office/drawing/2014/main" id="{B7CDD2BB-BF4F-468F-B042-21BB69DE7A77}"/>
                          </a:ext>
                        </a:extLst>
                      </p:cNvPr>
                      <p:cNvPicPr/>
                      <p:nvPr/>
                    </p:nvPicPr>
                    <p:blipFill>
                      <a:blip r:embed="rId8"/>
                      <a:stretch>
                        <a:fillRect/>
                      </a:stretch>
                    </p:blipFill>
                    <p:spPr>
                      <a:xfrm>
                        <a:off x="4543193" y="4541838"/>
                        <a:ext cx="2362200" cy="977900"/>
                      </a:xfrm>
                      <a:prstGeom prst="rect">
                        <a:avLst/>
                      </a:prstGeom>
                    </p:spPr>
                  </p:pic>
                </p:oleObj>
              </mc:Fallback>
            </mc:AlternateContent>
          </a:graphicData>
        </a:graphic>
      </p:graphicFrame>
    </p:spTree>
    <p:extLst>
      <p:ext uri="{BB962C8B-B14F-4D97-AF65-F5344CB8AC3E}">
        <p14:creationId xmlns:p14="http://schemas.microsoft.com/office/powerpoint/2010/main" val="663777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12910-1886-462F-81ED-F79E99B42776}"/>
              </a:ext>
            </a:extLst>
          </p:cNvPr>
          <p:cNvSpPr>
            <a:spLocks noGrp="1"/>
          </p:cNvSpPr>
          <p:nvPr>
            <p:ph type="title"/>
          </p:nvPr>
        </p:nvSpPr>
        <p:spPr/>
        <p:txBody>
          <a:bodyPr/>
          <a:lstStyle/>
          <a:p>
            <a:r>
              <a:rPr lang="en-US" dirty="0"/>
              <a:t>Defining Gradient of RSS </a:t>
            </a:r>
            <a:endParaRPr lang="th-TH" dirty="0"/>
          </a:p>
        </p:txBody>
      </p:sp>
      <p:sp>
        <p:nvSpPr>
          <p:cNvPr id="4" name="Slide Number Placeholder 3">
            <a:extLst>
              <a:ext uri="{FF2B5EF4-FFF2-40B4-BE49-F238E27FC236}">
                <a16:creationId xmlns:a16="http://schemas.microsoft.com/office/drawing/2014/main" id="{826502C0-F996-4A57-BEA6-5DDBCE357DD3}"/>
              </a:ext>
            </a:extLst>
          </p:cNvPr>
          <p:cNvSpPr>
            <a:spLocks noGrp="1"/>
          </p:cNvSpPr>
          <p:nvPr>
            <p:ph type="sldNum" sz="quarter" idx="12"/>
          </p:nvPr>
        </p:nvSpPr>
        <p:spPr/>
        <p:txBody>
          <a:bodyPr/>
          <a:lstStyle/>
          <a:p>
            <a:fld id="{650133A6-274A-408E-8BDC-CE3D72916DDD}" type="slidenum">
              <a:rPr lang="th-TH" smtClean="0"/>
              <a:pPr/>
              <a:t>29</a:t>
            </a:fld>
            <a:endParaRPr lang="th-TH"/>
          </a:p>
        </p:txBody>
      </p:sp>
      <p:graphicFrame>
        <p:nvGraphicFramePr>
          <p:cNvPr id="8" name="Content Placeholder 6">
            <a:extLst>
              <a:ext uri="{FF2B5EF4-FFF2-40B4-BE49-F238E27FC236}">
                <a16:creationId xmlns:a16="http://schemas.microsoft.com/office/drawing/2014/main" id="{EFDC4929-A7EC-4C13-81E5-EE1E473F461E}"/>
              </a:ext>
            </a:extLst>
          </p:cNvPr>
          <p:cNvGraphicFramePr>
            <a:graphicFrameLocks noGrp="1" noChangeAspect="1"/>
          </p:cNvGraphicFramePr>
          <p:nvPr>
            <p:ph idx="1"/>
          </p:nvPr>
        </p:nvGraphicFramePr>
        <p:xfrm>
          <a:off x="1133366" y="1650569"/>
          <a:ext cx="6022941" cy="2127034"/>
        </p:xfrm>
        <a:graphic>
          <a:graphicData uri="http://schemas.openxmlformats.org/presentationml/2006/ole">
            <mc:AlternateContent xmlns:mc="http://schemas.openxmlformats.org/markup-compatibility/2006">
              <mc:Choice xmlns:v="urn:schemas-microsoft-com:vml" Requires="v">
                <p:oleObj name="Equation" r:id="rId2" imgW="6540480" imgH="2311200" progId="Equation.DSMT4">
                  <p:embed/>
                </p:oleObj>
              </mc:Choice>
              <mc:Fallback>
                <p:oleObj name="Equation" r:id="rId2" imgW="6540480" imgH="2311200" progId="Equation.DSMT4">
                  <p:embed/>
                  <p:pic>
                    <p:nvPicPr>
                      <p:cNvPr id="8" name="Content Placeholder 6">
                        <a:extLst>
                          <a:ext uri="{FF2B5EF4-FFF2-40B4-BE49-F238E27FC236}">
                            <a16:creationId xmlns:a16="http://schemas.microsoft.com/office/drawing/2014/main" id="{EFDC4929-A7EC-4C13-81E5-EE1E473F461E}"/>
                          </a:ext>
                        </a:extLst>
                      </p:cNvPr>
                      <p:cNvPicPr/>
                      <p:nvPr/>
                    </p:nvPicPr>
                    <p:blipFill>
                      <a:blip r:embed="rId3"/>
                      <a:stretch>
                        <a:fillRect/>
                      </a:stretch>
                    </p:blipFill>
                    <p:spPr>
                      <a:xfrm>
                        <a:off x="1133366" y="1650569"/>
                        <a:ext cx="6022941" cy="2127034"/>
                      </a:xfrm>
                      <a:prstGeom prst="rect">
                        <a:avLst/>
                      </a:prstGeom>
                    </p:spPr>
                  </p:pic>
                </p:oleObj>
              </mc:Fallback>
            </mc:AlternateContent>
          </a:graphicData>
        </a:graphic>
      </p:graphicFrame>
    </p:spTree>
    <p:extLst>
      <p:ext uri="{BB962C8B-B14F-4D97-AF65-F5344CB8AC3E}">
        <p14:creationId xmlns:p14="http://schemas.microsoft.com/office/powerpoint/2010/main" val="604088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01CEA3-1FEE-5746-906F-03A51EFB5904}"/>
              </a:ext>
            </a:extLst>
          </p:cNvPr>
          <p:cNvSpPr>
            <a:spLocks noGrp="1"/>
          </p:cNvSpPr>
          <p:nvPr>
            <p:ph type="title"/>
          </p:nvPr>
        </p:nvSpPr>
        <p:spPr/>
        <p:txBody>
          <a:bodyPr>
            <a:normAutofit/>
          </a:bodyPr>
          <a:lstStyle/>
          <a:p>
            <a:r>
              <a:rPr lang="en-US" dirty="0">
                <a:latin typeface="Sukhumvit Set" panose="02000506000000020004" pitchFamily="2" charset="-34"/>
                <a:cs typeface="Sukhumvit Set" panose="02000506000000020004" pitchFamily="2" charset="-34"/>
              </a:rPr>
              <a:t>Requirements for causation</a:t>
            </a:r>
            <a:endParaRPr lang="en-TH" dirty="0"/>
          </a:p>
        </p:txBody>
      </p:sp>
      <p:sp>
        <p:nvSpPr>
          <p:cNvPr id="7" name="TextBox 6">
            <a:extLst>
              <a:ext uri="{FF2B5EF4-FFF2-40B4-BE49-F238E27FC236}">
                <a16:creationId xmlns:a16="http://schemas.microsoft.com/office/drawing/2014/main" id="{26D34789-ECF7-4A7D-9E94-57F0E106CDAF}"/>
              </a:ext>
            </a:extLst>
          </p:cNvPr>
          <p:cNvSpPr txBox="1"/>
          <p:nvPr/>
        </p:nvSpPr>
        <p:spPr>
          <a:xfrm>
            <a:off x="2345161" y="1997176"/>
            <a:ext cx="8029943" cy="584775"/>
          </a:xfrm>
          <a:prstGeom prst="rect">
            <a:avLst/>
          </a:prstGeom>
          <a:noFill/>
        </p:spPr>
        <p:txBody>
          <a:bodyPr wrap="square" rtlCol="0">
            <a:spAutoFit/>
          </a:bodyPr>
          <a:lstStyle/>
          <a:p>
            <a:r>
              <a:rPr lang="en-US" sz="3200" dirty="0">
                <a:latin typeface="Sukhumvit Set" panose="02000506000000020004" pitchFamily="2" charset="-34"/>
                <a:cs typeface="Sukhumvit Set" panose="02000506000000020004" pitchFamily="2" charset="-34"/>
              </a:rPr>
              <a:t>Evidence of association between X and Y</a:t>
            </a:r>
            <a:endParaRPr lang="th-TH" sz="3200" dirty="0">
              <a:latin typeface="Sukhumvit Set" panose="02000506000000020004" pitchFamily="2" charset="-34"/>
              <a:cs typeface="Sukhumvit Set" panose="02000506000000020004" pitchFamily="2" charset="-34"/>
            </a:endParaRPr>
          </a:p>
        </p:txBody>
      </p:sp>
      <p:sp>
        <p:nvSpPr>
          <p:cNvPr id="10" name="TextBox 9">
            <a:extLst>
              <a:ext uri="{FF2B5EF4-FFF2-40B4-BE49-F238E27FC236}">
                <a16:creationId xmlns:a16="http://schemas.microsoft.com/office/drawing/2014/main" id="{9D0277C9-3BB9-4365-B2B9-968900DAF877}"/>
              </a:ext>
            </a:extLst>
          </p:cNvPr>
          <p:cNvSpPr txBox="1"/>
          <p:nvPr/>
        </p:nvSpPr>
        <p:spPr>
          <a:xfrm>
            <a:off x="2345160" y="3429000"/>
            <a:ext cx="8029943" cy="584775"/>
          </a:xfrm>
          <a:prstGeom prst="rect">
            <a:avLst/>
          </a:prstGeom>
          <a:noFill/>
        </p:spPr>
        <p:txBody>
          <a:bodyPr wrap="square" rtlCol="0">
            <a:spAutoFit/>
          </a:bodyPr>
          <a:lstStyle/>
          <a:p>
            <a:r>
              <a:rPr lang="en-US" sz="3200" dirty="0">
                <a:latin typeface="Sukhumvit Set" panose="02000506000000020004" pitchFamily="2" charset="-34"/>
                <a:cs typeface="Sukhumvit Set" panose="02000506000000020004" pitchFamily="2" charset="-34"/>
              </a:rPr>
              <a:t>X must occur before Y </a:t>
            </a:r>
            <a:endParaRPr lang="th-TH" sz="3200" dirty="0">
              <a:latin typeface="Sukhumvit Set" panose="02000506000000020004" pitchFamily="2" charset="-34"/>
              <a:cs typeface="Sukhumvit Set" panose="02000506000000020004" pitchFamily="2" charset="-34"/>
            </a:endParaRPr>
          </a:p>
        </p:txBody>
      </p:sp>
      <p:sp>
        <p:nvSpPr>
          <p:cNvPr id="13" name="TextBox 12">
            <a:extLst>
              <a:ext uri="{FF2B5EF4-FFF2-40B4-BE49-F238E27FC236}">
                <a16:creationId xmlns:a16="http://schemas.microsoft.com/office/drawing/2014/main" id="{45CD086E-AE0E-47C8-80B6-F3DA486F5DF0}"/>
              </a:ext>
            </a:extLst>
          </p:cNvPr>
          <p:cNvSpPr txBox="1"/>
          <p:nvPr/>
        </p:nvSpPr>
        <p:spPr>
          <a:xfrm>
            <a:off x="2345161" y="5029553"/>
            <a:ext cx="8029943" cy="584775"/>
          </a:xfrm>
          <a:prstGeom prst="rect">
            <a:avLst/>
          </a:prstGeom>
          <a:noFill/>
        </p:spPr>
        <p:txBody>
          <a:bodyPr wrap="square" rtlCol="0">
            <a:spAutoFit/>
          </a:bodyPr>
          <a:lstStyle/>
          <a:p>
            <a:r>
              <a:rPr lang="en-US" sz="3200" dirty="0">
                <a:latin typeface="Sukhumvit Set" panose="02000506000000020004" pitchFamily="2" charset="-34"/>
                <a:cs typeface="Sukhumvit Set" panose="02000506000000020004" pitchFamily="2" charset="-34"/>
              </a:rPr>
              <a:t>No third factor driving both</a:t>
            </a:r>
            <a:endParaRPr lang="th-TH" sz="3200" dirty="0">
              <a:latin typeface="Sukhumvit Set" panose="02000506000000020004" pitchFamily="2" charset="-34"/>
              <a:cs typeface="Sukhumvit Set" panose="02000506000000020004" pitchFamily="2" charset="-34"/>
            </a:endParaRPr>
          </a:p>
        </p:txBody>
      </p:sp>
      <p:sp>
        <p:nvSpPr>
          <p:cNvPr id="14" name="Oval 13">
            <a:extLst>
              <a:ext uri="{FF2B5EF4-FFF2-40B4-BE49-F238E27FC236}">
                <a16:creationId xmlns:a16="http://schemas.microsoft.com/office/drawing/2014/main" id="{9C2C6C1B-9161-4337-9D25-344C6DC3833D}"/>
              </a:ext>
            </a:extLst>
          </p:cNvPr>
          <p:cNvSpPr/>
          <p:nvPr/>
        </p:nvSpPr>
        <p:spPr>
          <a:xfrm>
            <a:off x="1539311" y="2205175"/>
            <a:ext cx="228600" cy="239486"/>
          </a:xfrm>
          <a:prstGeom prst="ellipse">
            <a:avLst/>
          </a:prstGeom>
          <a:solidFill>
            <a:srgbClr val="1B43B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Oval 14">
            <a:extLst>
              <a:ext uri="{FF2B5EF4-FFF2-40B4-BE49-F238E27FC236}">
                <a16:creationId xmlns:a16="http://schemas.microsoft.com/office/drawing/2014/main" id="{C7CFA85C-3B99-41E4-ACB1-6ABDE6497B14}"/>
              </a:ext>
            </a:extLst>
          </p:cNvPr>
          <p:cNvSpPr/>
          <p:nvPr/>
        </p:nvSpPr>
        <p:spPr>
          <a:xfrm>
            <a:off x="1588297" y="3601644"/>
            <a:ext cx="228600" cy="239486"/>
          </a:xfrm>
          <a:prstGeom prst="ellipse">
            <a:avLst/>
          </a:prstGeom>
          <a:solidFill>
            <a:srgbClr val="1B43B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Oval 15">
            <a:extLst>
              <a:ext uri="{FF2B5EF4-FFF2-40B4-BE49-F238E27FC236}">
                <a16:creationId xmlns:a16="http://schemas.microsoft.com/office/drawing/2014/main" id="{987DAFB3-7ED1-49E0-B6CC-4CE3DF8E6D3C}"/>
              </a:ext>
            </a:extLst>
          </p:cNvPr>
          <p:cNvSpPr/>
          <p:nvPr/>
        </p:nvSpPr>
        <p:spPr>
          <a:xfrm>
            <a:off x="1609051" y="5202197"/>
            <a:ext cx="228600" cy="239486"/>
          </a:xfrm>
          <a:prstGeom prst="ellipse">
            <a:avLst/>
          </a:prstGeom>
          <a:solidFill>
            <a:srgbClr val="1B43B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 name="Slide Number Placeholder 1">
            <a:extLst>
              <a:ext uri="{FF2B5EF4-FFF2-40B4-BE49-F238E27FC236}">
                <a16:creationId xmlns:a16="http://schemas.microsoft.com/office/drawing/2014/main" id="{17DF1C9C-340F-4EA8-A5B4-60F7685EE352}"/>
              </a:ext>
            </a:extLst>
          </p:cNvPr>
          <p:cNvSpPr>
            <a:spLocks noGrp="1"/>
          </p:cNvSpPr>
          <p:nvPr>
            <p:ph type="sldNum" sz="quarter" idx="12"/>
          </p:nvPr>
        </p:nvSpPr>
        <p:spPr/>
        <p:txBody>
          <a:bodyPr/>
          <a:lstStyle/>
          <a:p>
            <a:fld id="{79E572A5-FAB6-2943-90EB-8351B05E9AF4}" type="slidenum">
              <a:rPr lang="en-TH" smtClean="0"/>
              <a:pPr/>
              <a:t>3</a:t>
            </a:fld>
            <a:endParaRPr lang="en-TH" dirty="0"/>
          </a:p>
        </p:txBody>
      </p:sp>
    </p:spTree>
    <p:extLst>
      <p:ext uri="{BB962C8B-B14F-4D97-AF65-F5344CB8AC3E}">
        <p14:creationId xmlns:p14="http://schemas.microsoft.com/office/powerpoint/2010/main" val="314798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4268D50-2BC6-45C6-9430-A24DD9941FE8}"/>
              </a:ext>
            </a:extLst>
          </p:cNvPr>
          <p:cNvSpPr>
            <a:spLocks noGrp="1"/>
          </p:cNvSpPr>
          <p:nvPr>
            <p:ph idx="1"/>
          </p:nvPr>
        </p:nvSpPr>
        <p:spPr>
          <a:xfrm>
            <a:off x="1597980" y="1129684"/>
            <a:ext cx="7190913" cy="2299316"/>
          </a:xfrm>
        </p:spPr>
        <p:txBody>
          <a:bodyPr>
            <a:normAutofit/>
          </a:bodyPr>
          <a:lstStyle/>
          <a:p>
            <a:r>
              <a:rPr lang="en-US" sz="3600" dirty="0"/>
              <a:t>Closed form solution</a:t>
            </a:r>
          </a:p>
          <a:p>
            <a:endParaRPr lang="en-US" sz="3600" dirty="0"/>
          </a:p>
          <a:p>
            <a:r>
              <a:rPr lang="en-US" sz="3600" dirty="0"/>
              <a:t>Gradient descent </a:t>
            </a:r>
            <a:endParaRPr lang="th-TH" sz="3600" dirty="0"/>
          </a:p>
        </p:txBody>
      </p:sp>
      <p:sp>
        <p:nvSpPr>
          <p:cNvPr id="4" name="Slide Number Placeholder 3">
            <a:extLst>
              <a:ext uri="{FF2B5EF4-FFF2-40B4-BE49-F238E27FC236}">
                <a16:creationId xmlns:a16="http://schemas.microsoft.com/office/drawing/2014/main" id="{7A0DF220-4870-41C7-8065-05B1F5A69998}"/>
              </a:ext>
            </a:extLst>
          </p:cNvPr>
          <p:cNvSpPr>
            <a:spLocks noGrp="1"/>
          </p:cNvSpPr>
          <p:nvPr>
            <p:ph type="sldNum" sz="quarter" idx="12"/>
          </p:nvPr>
        </p:nvSpPr>
        <p:spPr/>
        <p:txBody>
          <a:bodyPr/>
          <a:lstStyle/>
          <a:p>
            <a:fld id="{650133A6-274A-408E-8BDC-CE3D72916DDD}" type="slidenum">
              <a:rPr lang="th-TH" smtClean="0"/>
              <a:pPr/>
              <a:t>30</a:t>
            </a:fld>
            <a:endParaRPr lang="th-TH"/>
          </a:p>
        </p:txBody>
      </p:sp>
    </p:spTree>
    <p:extLst>
      <p:ext uri="{BB962C8B-B14F-4D97-AF65-F5344CB8AC3E}">
        <p14:creationId xmlns:p14="http://schemas.microsoft.com/office/powerpoint/2010/main" val="1670594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2D5E56-0482-4321-B98B-B4D6B7E72A11}"/>
              </a:ext>
            </a:extLst>
          </p:cNvPr>
          <p:cNvSpPr>
            <a:spLocks noGrp="1"/>
          </p:cNvSpPr>
          <p:nvPr>
            <p:ph type="title"/>
          </p:nvPr>
        </p:nvSpPr>
        <p:spPr/>
        <p:txBody>
          <a:bodyPr>
            <a:normAutofit/>
          </a:bodyPr>
          <a:lstStyle/>
          <a:p>
            <a:r>
              <a:rPr lang="en-US" sz="4000" dirty="0"/>
              <a:t>Closed form solution</a:t>
            </a:r>
            <a:endParaRPr lang="th-TH" dirty="0"/>
          </a:p>
        </p:txBody>
      </p:sp>
      <p:sp>
        <p:nvSpPr>
          <p:cNvPr id="3" name="Slide Number Placeholder 2">
            <a:extLst>
              <a:ext uri="{FF2B5EF4-FFF2-40B4-BE49-F238E27FC236}">
                <a16:creationId xmlns:a16="http://schemas.microsoft.com/office/drawing/2014/main" id="{EE65F98B-709A-4E35-914D-A9EA98AD8032}"/>
              </a:ext>
            </a:extLst>
          </p:cNvPr>
          <p:cNvSpPr>
            <a:spLocks noGrp="1"/>
          </p:cNvSpPr>
          <p:nvPr>
            <p:ph type="sldNum" sz="quarter" idx="12"/>
          </p:nvPr>
        </p:nvSpPr>
        <p:spPr/>
        <p:txBody>
          <a:bodyPr/>
          <a:lstStyle/>
          <a:p>
            <a:fld id="{650133A6-274A-408E-8BDC-CE3D72916DDD}" type="slidenum">
              <a:rPr lang="th-TH" smtClean="0"/>
              <a:pPr/>
              <a:t>31</a:t>
            </a:fld>
            <a:endParaRPr lang="th-TH"/>
          </a:p>
        </p:txBody>
      </p:sp>
      <p:graphicFrame>
        <p:nvGraphicFramePr>
          <p:cNvPr id="6" name="Content Placeholder 6">
            <a:extLst>
              <a:ext uri="{FF2B5EF4-FFF2-40B4-BE49-F238E27FC236}">
                <a16:creationId xmlns:a16="http://schemas.microsoft.com/office/drawing/2014/main" id="{59EC2885-705A-4095-8748-F59DEF9F3400}"/>
              </a:ext>
            </a:extLst>
          </p:cNvPr>
          <p:cNvGraphicFramePr>
            <a:graphicFrameLocks noGrp="1" noChangeAspect="1"/>
          </p:cNvGraphicFramePr>
          <p:nvPr>
            <p:ph idx="1"/>
          </p:nvPr>
        </p:nvGraphicFramePr>
        <p:xfrm>
          <a:off x="769382" y="1410872"/>
          <a:ext cx="6022941" cy="2127034"/>
        </p:xfrm>
        <a:graphic>
          <a:graphicData uri="http://schemas.openxmlformats.org/presentationml/2006/ole">
            <mc:AlternateContent xmlns:mc="http://schemas.openxmlformats.org/markup-compatibility/2006">
              <mc:Choice xmlns:v="urn:schemas-microsoft-com:vml" Requires="v">
                <p:oleObj name="Equation" r:id="rId2" imgW="6540480" imgH="2311200" progId="Equation.DSMT4">
                  <p:embed/>
                </p:oleObj>
              </mc:Choice>
              <mc:Fallback>
                <p:oleObj name="Equation" r:id="rId2" imgW="6540480" imgH="2311200" progId="Equation.DSMT4">
                  <p:embed/>
                  <p:pic>
                    <p:nvPicPr>
                      <p:cNvPr id="6" name="Content Placeholder 6">
                        <a:extLst>
                          <a:ext uri="{FF2B5EF4-FFF2-40B4-BE49-F238E27FC236}">
                            <a16:creationId xmlns:a16="http://schemas.microsoft.com/office/drawing/2014/main" id="{59EC2885-705A-4095-8748-F59DEF9F3400}"/>
                          </a:ext>
                        </a:extLst>
                      </p:cNvPr>
                      <p:cNvPicPr/>
                      <p:nvPr/>
                    </p:nvPicPr>
                    <p:blipFill>
                      <a:blip r:embed="rId3"/>
                      <a:stretch>
                        <a:fillRect/>
                      </a:stretch>
                    </p:blipFill>
                    <p:spPr>
                      <a:xfrm>
                        <a:off x="769382" y="1410872"/>
                        <a:ext cx="6022941" cy="212703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BC336F2F-ECA8-4068-B011-69465B1BD7DA}"/>
              </a:ext>
            </a:extLst>
          </p:cNvPr>
          <p:cNvGraphicFramePr>
            <a:graphicFrameLocks noChangeAspect="1"/>
          </p:cNvGraphicFramePr>
          <p:nvPr/>
        </p:nvGraphicFramePr>
        <p:xfrm>
          <a:off x="769382" y="3800245"/>
          <a:ext cx="3898900" cy="1066800"/>
        </p:xfrm>
        <a:graphic>
          <a:graphicData uri="http://schemas.openxmlformats.org/presentationml/2006/ole">
            <mc:AlternateContent xmlns:mc="http://schemas.openxmlformats.org/markup-compatibility/2006">
              <mc:Choice xmlns:v="urn:schemas-microsoft-com:vml" Requires="v">
                <p:oleObj name="Equation" r:id="rId4" imgW="3898800" imgH="1066680" progId="Equation.DSMT4">
                  <p:embed/>
                </p:oleObj>
              </mc:Choice>
              <mc:Fallback>
                <p:oleObj name="Equation" r:id="rId4" imgW="3898800" imgH="1066680" progId="Equation.DSMT4">
                  <p:embed/>
                  <p:pic>
                    <p:nvPicPr>
                      <p:cNvPr id="8" name="Object 7">
                        <a:extLst>
                          <a:ext uri="{FF2B5EF4-FFF2-40B4-BE49-F238E27FC236}">
                            <a16:creationId xmlns:a16="http://schemas.microsoft.com/office/drawing/2014/main" id="{BC336F2F-ECA8-4068-B011-69465B1BD7DA}"/>
                          </a:ext>
                        </a:extLst>
                      </p:cNvPr>
                      <p:cNvPicPr/>
                      <p:nvPr/>
                    </p:nvPicPr>
                    <p:blipFill>
                      <a:blip r:embed="rId5"/>
                      <a:stretch>
                        <a:fillRect/>
                      </a:stretch>
                    </p:blipFill>
                    <p:spPr>
                      <a:xfrm>
                        <a:off x="769382" y="3800245"/>
                        <a:ext cx="3898900" cy="1066800"/>
                      </a:xfrm>
                      <a:prstGeom prst="rect">
                        <a:avLst/>
                      </a:prstGeom>
                    </p:spPr>
                  </p:pic>
                </p:oleObj>
              </mc:Fallback>
            </mc:AlternateContent>
          </a:graphicData>
        </a:graphic>
      </p:graphicFrame>
    </p:spTree>
    <p:extLst>
      <p:ext uri="{BB962C8B-B14F-4D97-AF65-F5344CB8AC3E}">
        <p14:creationId xmlns:p14="http://schemas.microsoft.com/office/powerpoint/2010/main" val="1064622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2D5E56-0482-4321-B98B-B4D6B7E72A11}"/>
              </a:ext>
            </a:extLst>
          </p:cNvPr>
          <p:cNvSpPr>
            <a:spLocks noGrp="1"/>
          </p:cNvSpPr>
          <p:nvPr>
            <p:ph type="title"/>
          </p:nvPr>
        </p:nvSpPr>
        <p:spPr/>
        <p:txBody>
          <a:bodyPr>
            <a:normAutofit/>
          </a:bodyPr>
          <a:lstStyle/>
          <a:p>
            <a:r>
              <a:rPr lang="en-US" sz="4000" dirty="0"/>
              <a:t>Closed form solution</a:t>
            </a:r>
            <a:endParaRPr lang="th-TH" dirty="0"/>
          </a:p>
        </p:txBody>
      </p:sp>
      <p:sp>
        <p:nvSpPr>
          <p:cNvPr id="3" name="Slide Number Placeholder 2">
            <a:extLst>
              <a:ext uri="{FF2B5EF4-FFF2-40B4-BE49-F238E27FC236}">
                <a16:creationId xmlns:a16="http://schemas.microsoft.com/office/drawing/2014/main" id="{EE65F98B-709A-4E35-914D-A9EA98AD8032}"/>
              </a:ext>
            </a:extLst>
          </p:cNvPr>
          <p:cNvSpPr>
            <a:spLocks noGrp="1"/>
          </p:cNvSpPr>
          <p:nvPr>
            <p:ph type="sldNum" sz="quarter" idx="12"/>
          </p:nvPr>
        </p:nvSpPr>
        <p:spPr/>
        <p:txBody>
          <a:bodyPr/>
          <a:lstStyle/>
          <a:p>
            <a:fld id="{650133A6-274A-408E-8BDC-CE3D72916DDD}" type="slidenum">
              <a:rPr lang="th-TH" smtClean="0"/>
              <a:pPr/>
              <a:t>32</a:t>
            </a:fld>
            <a:endParaRPr lang="th-TH"/>
          </a:p>
        </p:txBody>
      </p:sp>
      <p:graphicFrame>
        <p:nvGraphicFramePr>
          <p:cNvPr id="6" name="Content Placeholder 6">
            <a:extLst>
              <a:ext uri="{FF2B5EF4-FFF2-40B4-BE49-F238E27FC236}">
                <a16:creationId xmlns:a16="http://schemas.microsoft.com/office/drawing/2014/main" id="{59EC2885-705A-4095-8748-F59DEF9F3400}"/>
              </a:ext>
            </a:extLst>
          </p:cNvPr>
          <p:cNvGraphicFramePr>
            <a:graphicFrameLocks noGrp="1" noChangeAspect="1"/>
          </p:cNvGraphicFramePr>
          <p:nvPr>
            <p:ph idx="1"/>
          </p:nvPr>
        </p:nvGraphicFramePr>
        <p:xfrm>
          <a:off x="769382" y="1410872"/>
          <a:ext cx="6022941" cy="2127034"/>
        </p:xfrm>
        <a:graphic>
          <a:graphicData uri="http://schemas.openxmlformats.org/presentationml/2006/ole">
            <mc:AlternateContent xmlns:mc="http://schemas.openxmlformats.org/markup-compatibility/2006">
              <mc:Choice xmlns:v="urn:schemas-microsoft-com:vml" Requires="v">
                <p:oleObj name="Equation" r:id="rId2" imgW="6540480" imgH="2311200" progId="Equation.DSMT4">
                  <p:embed/>
                </p:oleObj>
              </mc:Choice>
              <mc:Fallback>
                <p:oleObj name="Equation" r:id="rId2" imgW="6540480" imgH="2311200" progId="Equation.DSMT4">
                  <p:embed/>
                  <p:pic>
                    <p:nvPicPr>
                      <p:cNvPr id="6" name="Content Placeholder 6">
                        <a:extLst>
                          <a:ext uri="{FF2B5EF4-FFF2-40B4-BE49-F238E27FC236}">
                            <a16:creationId xmlns:a16="http://schemas.microsoft.com/office/drawing/2014/main" id="{59EC2885-705A-4095-8748-F59DEF9F3400}"/>
                          </a:ext>
                        </a:extLst>
                      </p:cNvPr>
                      <p:cNvPicPr/>
                      <p:nvPr/>
                    </p:nvPicPr>
                    <p:blipFill>
                      <a:blip r:embed="rId3"/>
                      <a:stretch>
                        <a:fillRect/>
                      </a:stretch>
                    </p:blipFill>
                    <p:spPr>
                      <a:xfrm>
                        <a:off x="769382" y="1410872"/>
                        <a:ext cx="6022941" cy="2127034"/>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CE0DF7A7-31F3-4C9E-9F6F-C7317801E21C}"/>
              </a:ext>
            </a:extLst>
          </p:cNvPr>
          <p:cNvGraphicFramePr>
            <a:graphicFrameLocks noChangeAspect="1"/>
          </p:cNvGraphicFramePr>
          <p:nvPr/>
        </p:nvGraphicFramePr>
        <p:xfrm>
          <a:off x="547453" y="3844634"/>
          <a:ext cx="4178300" cy="1066800"/>
        </p:xfrm>
        <a:graphic>
          <a:graphicData uri="http://schemas.openxmlformats.org/presentationml/2006/ole">
            <mc:AlternateContent xmlns:mc="http://schemas.openxmlformats.org/markup-compatibility/2006">
              <mc:Choice xmlns:v="urn:schemas-microsoft-com:vml" Requires="v">
                <p:oleObj name="Equation" r:id="rId4" imgW="4178160" imgH="1066680" progId="Equation.DSMT4">
                  <p:embed/>
                </p:oleObj>
              </mc:Choice>
              <mc:Fallback>
                <p:oleObj name="Equation" r:id="rId4" imgW="4178160" imgH="1066680" progId="Equation.DSMT4">
                  <p:embed/>
                  <p:pic>
                    <p:nvPicPr>
                      <p:cNvPr id="9" name="Object 8">
                        <a:extLst>
                          <a:ext uri="{FF2B5EF4-FFF2-40B4-BE49-F238E27FC236}">
                            <a16:creationId xmlns:a16="http://schemas.microsoft.com/office/drawing/2014/main" id="{CE0DF7A7-31F3-4C9E-9F6F-C7317801E21C}"/>
                          </a:ext>
                        </a:extLst>
                      </p:cNvPr>
                      <p:cNvPicPr/>
                      <p:nvPr/>
                    </p:nvPicPr>
                    <p:blipFill>
                      <a:blip r:embed="rId5"/>
                      <a:stretch>
                        <a:fillRect/>
                      </a:stretch>
                    </p:blipFill>
                    <p:spPr>
                      <a:xfrm>
                        <a:off x="547453" y="3844634"/>
                        <a:ext cx="4178300" cy="1066800"/>
                      </a:xfrm>
                      <a:prstGeom prst="rect">
                        <a:avLst/>
                      </a:prstGeom>
                    </p:spPr>
                  </p:pic>
                </p:oleObj>
              </mc:Fallback>
            </mc:AlternateContent>
          </a:graphicData>
        </a:graphic>
      </p:graphicFrame>
    </p:spTree>
    <p:extLst>
      <p:ext uri="{BB962C8B-B14F-4D97-AF65-F5344CB8AC3E}">
        <p14:creationId xmlns:p14="http://schemas.microsoft.com/office/powerpoint/2010/main" val="364172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EECDC-1847-4ACF-9FBA-FEF9CEF07640}"/>
              </a:ext>
            </a:extLst>
          </p:cNvPr>
          <p:cNvSpPr>
            <a:spLocks noGrp="1"/>
          </p:cNvSpPr>
          <p:nvPr>
            <p:ph type="title"/>
          </p:nvPr>
        </p:nvSpPr>
        <p:spPr/>
        <p:txBody>
          <a:bodyPr/>
          <a:lstStyle/>
          <a:p>
            <a:r>
              <a:rPr lang="en-US" dirty="0"/>
              <a:t>Optional reading</a:t>
            </a:r>
            <a:endParaRPr lang="th-TH" dirty="0"/>
          </a:p>
        </p:txBody>
      </p:sp>
      <p:sp>
        <p:nvSpPr>
          <p:cNvPr id="3" name="Content Placeholder 2">
            <a:extLst>
              <a:ext uri="{FF2B5EF4-FFF2-40B4-BE49-F238E27FC236}">
                <a16:creationId xmlns:a16="http://schemas.microsoft.com/office/drawing/2014/main" id="{0186445A-5442-441D-86C8-3318A5532195}"/>
              </a:ext>
            </a:extLst>
          </p:cNvPr>
          <p:cNvSpPr>
            <a:spLocks noGrp="1"/>
          </p:cNvSpPr>
          <p:nvPr>
            <p:ph idx="1"/>
          </p:nvPr>
        </p:nvSpPr>
        <p:spPr/>
        <p:txBody>
          <a:bodyPr/>
          <a:lstStyle/>
          <a:p>
            <a:pPr marL="0" indent="0">
              <a:buNone/>
            </a:pPr>
            <a:r>
              <a:rPr lang="en-US" dirty="0"/>
              <a:t>https://sites.google.com/view/ml-basics/linear-regression-and-gradient-descent</a:t>
            </a:r>
            <a:endParaRPr lang="th-TH" dirty="0"/>
          </a:p>
        </p:txBody>
      </p:sp>
      <p:sp>
        <p:nvSpPr>
          <p:cNvPr id="4" name="Slide Number Placeholder 3">
            <a:extLst>
              <a:ext uri="{FF2B5EF4-FFF2-40B4-BE49-F238E27FC236}">
                <a16:creationId xmlns:a16="http://schemas.microsoft.com/office/drawing/2014/main" id="{29FA8CA6-BC0B-459B-801A-152C19F584B8}"/>
              </a:ext>
            </a:extLst>
          </p:cNvPr>
          <p:cNvSpPr>
            <a:spLocks noGrp="1"/>
          </p:cNvSpPr>
          <p:nvPr>
            <p:ph type="sldNum" sz="quarter" idx="12"/>
          </p:nvPr>
        </p:nvSpPr>
        <p:spPr/>
        <p:txBody>
          <a:bodyPr/>
          <a:lstStyle/>
          <a:p>
            <a:fld id="{650133A6-274A-408E-8BDC-CE3D72916DDD}" type="slidenum">
              <a:rPr lang="th-TH" smtClean="0"/>
              <a:pPr/>
              <a:t>33</a:t>
            </a:fld>
            <a:endParaRPr lang="th-TH"/>
          </a:p>
        </p:txBody>
      </p:sp>
      <p:pic>
        <p:nvPicPr>
          <p:cNvPr id="5" name="Picture 4">
            <a:extLst>
              <a:ext uri="{FF2B5EF4-FFF2-40B4-BE49-F238E27FC236}">
                <a16:creationId xmlns:a16="http://schemas.microsoft.com/office/drawing/2014/main" id="{854BBD42-885B-431B-970F-E72AD1B8A962}"/>
              </a:ext>
            </a:extLst>
          </p:cNvPr>
          <p:cNvPicPr>
            <a:picLocks noChangeAspect="1"/>
          </p:cNvPicPr>
          <p:nvPr/>
        </p:nvPicPr>
        <p:blipFill>
          <a:blip r:embed="rId2"/>
          <a:stretch>
            <a:fillRect/>
          </a:stretch>
        </p:blipFill>
        <p:spPr>
          <a:xfrm>
            <a:off x="1343144" y="2508353"/>
            <a:ext cx="7925487" cy="3314987"/>
          </a:xfrm>
          <a:prstGeom prst="rect">
            <a:avLst/>
          </a:prstGeom>
        </p:spPr>
      </p:pic>
    </p:spTree>
    <p:extLst>
      <p:ext uri="{BB962C8B-B14F-4D97-AF65-F5344CB8AC3E}">
        <p14:creationId xmlns:p14="http://schemas.microsoft.com/office/powerpoint/2010/main" val="912701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FBE2F4-E9A0-4F36-8B22-2801147CA847}"/>
              </a:ext>
            </a:extLst>
          </p:cNvPr>
          <p:cNvSpPr>
            <a:spLocks noGrp="1"/>
          </p:cNvSpPr>
          <p:nvPr>
            <p:ph type="title"/>
          </p:nvPr>
        </p:nvSpPr>
        <p:spPr/>
        <p:txBody>
          <a:bodyPr/>
          <a:lstStyle/>
          <a:p>
            <a:r>
              <a:rPr lang="en-US" b="1" i="0" dirty="0">
                <a:effectLst/>
                <a:latin typeface="ProximaNova"/>
              </a:rPr>
              <a:t>Assumptions in linear regression</a:t>
            </a:r>
            <a:endParaRPr lang="th-TH" dirty="0"/>
          </a:p>
        </p:txBody>
      </p:sp>
      <p:sp>
        <p:nvSpPr>
          <p:cNvPr id="4" name="Slide Number Placeholder 3">
            <a:extLst>
              <a:ext uri="{FF2B5EF4-FFF2-40B4-BE49-F238E27FC236}">
                <a16:creationId xmlns:a16="http://schemas.microsoft.com/office/drawing/2014/main" id="{549D6C12-48B7-4465-8142-03EB6C348826}"/>
              </a:ext>
            </a:extLst>
          </p:cNvPr>
          <p:cNvSpPr>
            <a:spLocks noGrp="1"/>
          </p:cNvSpPr>
          <p:nvPr>
            <p:ph type="sldNum" sz="quarter" idx="12"/>
          </p:nvPr>
        </p:nvSpPr>
        <p:spPr/>
        <p:txBody>
          <a:bodyPr/>
          <a:lstStyle/>
          <a:p>
            <a:fld id="{650133A6-274A-408E-8BDC-CE3D72916DDD}" type="slidenum">
              <a:rPr lang="th-TH" smtClean="0"/>
              <a:pPr/>
              <a:t>34</a:t>
            </a:fld>
            <a:endParaRPr lang="th-TH"/>
          </a:p>
        </p:txBody>
      </p:sp>
    </p:spTree>
    <p:extLst>
      <p:ext uri="{BB962C8B-B14F-4D97-AF65-F5344CB8AC3E}">
        <p14:creationId xmlns:p14="http://schemas.microsoft.com/office/powerpoint/2010/main" val="3831158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937980-A037-DA40-A7BB-16C6ABC694B8}"/>
              </a:ext>
            </a:extLst>
          </p:cNvPr>
          <p:cNvSpPr>
            <a:spLocks noGrp="1"/>
          </p:cNvSpPr>
          <p:nvPr>
            <p:ph type="title"/>
          </p:nvPr>
        </p:nvSpPr>
        <p:spPr/>
        <p:txBody>
          <a:bodyPr/>
          <a:lstStyle/>
          <a:p>
            <a:r>
              <a:rPr lang="en-US" b="1" i="0" dirty="0">
                <a:effectLst/>
                <a:latin typeface="ProximaNova"/>
              </a:rPr>
              <a:t>Assumptions in linear regression</a:t>
            </a:r>
            <a:endParaRPr lang="en-TH" b="1" dirty="0"/>
          </a:p>
        </p:txBody>
      </p:sp>
      <p:sp>
        <p:nvSpPr>
          <p:cNvPr id="6" name="TextBox 5">
            <a:extLst>
              <a:ext uri="{FF2B5EF4-FFF2-40B4-BE49-F238E27FC236}">
                <a16:creationId xmlns:a16="http://schemas.microsoft.com/office/drawing/2014/main" id="{B8E9B62D-00B4-42B8-9C4F-2592BD3DF755}"/>
              </a:ext>
            </a:extLst>
          </p:cNvPr>
          <p:cNvSpPr txBox="1"/>
          <p:nvPr/>
        </p:nvSpPr>
        <p:spPr>
          <a:xfrm>
            <a:off x="670955" y="1513570"/>
            <a:ext cx="10367159" cy="584775"/>
          </a:xfrm>
          <a:prstGeom prst="rect">
            <a:avLst/>
          </a:prstGeom>
          <a:noFill/>
        </p:spPr>
        <p:txBody>
          <a:bodyPr wrap="square" rtlCol="0">
            <a:spAutoFit/>
          </a:bodyPr>
          <a:lstStyle/>
          <a:p>
            <a:pPr algn="l">
              <a:spcAft>
                <a:spcPts val="1200"/>
              </a:spcAft>
            </a:pPr>
            <a:r>
              <a:rPr lang="en-US" sz="3200" b="0" i="0" u="sng" dirty="0">
                <a:solidFill>
                  <a:srgbClr val="333333"/>
                </a:solidFill>
                <a:effectLst/>
                <a:latin typeface="Sukhumvit Set" panose="02000506000000020004" pitchFamily="2" charset="-34"/>
                <a:cs typeface="Sukhumvit Set" panose="02000506000000020004" pitchFamily="2" charset="-34"/>
              </a:rPr>
              <a:t>mostly based on predicted values and residuals</a:t>
            </a:r>
          </a:p>
        </p:txBody>
      </p:sp>
      <p:sp>
        <p:nvSpPr>
          <p:cNvPr id="42" name="Oval 41">
            <a:extLst>
              <a:ext uri="{FF2B5EF4-FFF2-40B4-BE49-F238E27FC236}">
                <a16:creationId xmlns:a16="http://schemas.microsoft.com/office/drawing/2014/main" id="{BE5A47E4-D6C0-4B25-9CAD-F52C963682DC}"/>
              </a:ext>
            </a:extLst>
          </p:cNvPr>
          <p:cNvSpPr/>
          <p:nvPr/>
        </p:nvSpPr>
        <p:spPr>
          <a:xfrm>
            <a:off x="1083129" y="2564964"/>
            <a:ext cx="228600" cy="239486"/>
          </a:xfrm>
          <a:prstGeom prst="ellipse">
            <a:avLst/>
          </a:prstGeom>
          <a:solidFill>
            <a:srgbClr val="1B43B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3200">
              <a:latin typeface="Sukhumvit Set" panose="02000506000000020004" pitchFamily="2" charset="-34"/>
              <a:cs typeface="Sukhumvit Set" panose="02000506000000020004" pitchFamily="2" charset="-34"/>
            </a:endParaRPr>
          </a:p>
        </p:txBody>
      </p:sp>
      <p:sp>
        <p:nvSpPr>
          <p:cNvPr id="44" name="TextBox 43">
            <a:extLst>
              <a:ext uri="{FF2B5EF4-FFF2-40B4-BE49-F238E27FC236}">
                <a16:creationId xmlns:a16="http://schemas.microsoft.com/office/drawing/2014/main" id="{51A85048-164F-46A6-8983-728C3A1CA81C}"/>
              </a:ext>
            </a:extLst>
          </p:cNvPr>
          <p:cNvSpPr txBox="1"/>
          <p:nvPr/>
        </p:nvSpPr>
        <p:spPr>
          <a:xfrm>
            <a:off x="1688778" y="2421971"/>
            <a:ext cx="1811714" cy="584775"/>
          </a:xfrm>
          <a:prstGeom prst="rect">
            <a:avLst/>
          </a:prstGeom>
          <a:noFill/>
        </p:spPr>
        <p:txBody>
          <a:bodyPr wrap="none" rtlCol="0">
            <a:spAutoFit/>
          </a:bodyPr>
          <a:lstStyle/>
          <a:p>
            <a:r>
              <a:rPr lang="en-US" sz="3200" i="0" dirty="0">
                <a:solidFill>
                  <a:srgbClr val="333333"/>
                </a:solidFill>
                <a:effectLst/>
                <a:latin typeface="Sukhumvit Set" panose="02000506000000020004" pitchFamily="2" charset="-34"/>
                <a:cs typeface="Sukhumvit Set" panose="02000506000000020004" pitchFamily="2" charset="-34"/>
              </a:rPr>
              <a:t>Linearity</a:t>
            </a:r>
            <a:endParaRPr lang="th-TH" sz="3200" dirty="0">
              <a:latin typeface="Sukhumvit Set" panose="02000506000000020004" pitchFamily="2" charset="-34"/>
              <a:cs typeface="Sukhumvit Set" panose="02000506000000020004" pitchFamily="2" charset="-34"/>
            </a:endParaRPr>
          </a:p>
        </p:txBody>
      </p:sp>
      <p:sp>
        <p:nvSpPr>
          <p:cNvPr id="47" name="TextBox 46">
            <a:extLst>
              <a:ext uri="{FF2B5EF4-FFF2-40B4-BE49-F238E27FC236}">
                <a16:creationId xmlns:a16="http://schemas.microsoft.com/office/drawing/2014/main" id="{60E15420-3B63-4FE0-AA4F-6AE61FF57B79}"/>
              </a:ext>
            </a:extLst>
          </p:cNvPr>
          <p:cNvSpPr txBox="1"/>
          <p:nvPr/>
        </p:nvSpPr>
        <p:spPr>
          <a:xfrm>
            <a:off x="1688778" y="3959468"/>
            <a:ext cx="9665022" cy="584775"/>
          </a:xfrm>
          <a:prstGeom prst="rect">
            <a:avLst/>
          </a:prstGeom>
          <a:noFill/>
        </p:spPr>
        <p:txBody>
          <a:bodyPr wrap="square">
            <a:spAutoFit/>
          </a:bodyPr>
          <a:lstStyle/>
          <a:p>
            <a:r>
              <a:rPr lang="en-US" sz="3200" i="0" dirty="0">
                <a:solidFill>
                  <a:srgbClr val="333333"/>
                </a:solidFill>
                <a:effectLst/>
                <a:latin typeface="Sukhumvit Set" panose="02000506000000020004" pitchFamily="2" charset="-34"/>
                <a:cs typeface="Sukhumvit Set" panose="02000506000000020004" pitchFamily="2" charset="-34"/>
              </a:rPr>
              <a:t>Homogeneity of variance (homoscedasticity) </a:t>
            </a:r>
            <a:endParaRPr lang="th-TH" sz="3200" dirty="0">
              <a:latin typeface="Sukhumvit Set" panose="02000506000000020004" pitchFamily="2" charset="-34"/>
              <a:cs typeface="Sukhumvit Set" panose="02000506000000020004" pitchFamily="2" charset="-34"/>
            </a:endParaRPr>
          </a:p>
        </p:txBody>
      </p:sp>
      <p:sp>
        <p:nvSpPr>
          <p:cNvPr id="48" name="Oval 47">
            <a:extLst>
              <a:ext uri="{FF2B5EF4-FFF2-40B4-BE49-F238E27FC236}">
                <a16:creationId xmlns:a16="http://schemas.microsoft.com/office/drawing/2014/main" id="{A6DA2F37-FF73-4146-B241-13140D0EE00E}"/>
              </a:ext>
            </a:extLst>
          </p:cNvPr>
          <p:cNvSpPr/>
          <p:nvPr/>
        </p:nvSpPr>
        <p:spPr>
          <a:xfrm>
            <a:off x="1083129" y="3356199"/>
            <a:ext cx="228600" cy="239486"/>
          </a:xfrm>
          <a:prstGeom prst="ellipse">
            <a:avLst/>
          </a:prstGeom>
          <a:solidFill>
            <a:srgbClr val="1B43B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3200">
              <a:latin typeface="Sukhumvit Set" panose="02000506000000020004" pitchFamily="2" charset="-34"/>
              <a:cs typeface="Sukhumvit Set" panose="02000506000000020004" pitchFamily="2" charset="-34"/>
            </a:endParaRPr>
          </a:p>
        </p:txBody>
      </p:sp>
      <p:sp>
        <p:nvSpPr>
          <p:cNvPr id="49" name="Oval 48">
            <a:extLst>
              <a:ext uri="{FF2B5EF4-FFF2-40B4-BE49-F238E27FC236}">
                <a16:creationId xmlns:a16="http://schemas.microsoft.com/office/drawing/2014/main" id="{C2EF1891-1793-4E94-8F9A-454CC928F322}"/>
              </a:ext>
            </a:extLst>
          </p:cNvPr>
          <p:cNvSpPr/>
          <p:nvPr/>
        </p:nvSpPr>
        <p:spPr>
          <a:xfrm>
            <a:off x="1083129" y="4154178"/>
            <a:ext cx="228600" cy="239486"/>
          </a:xfrm>
          <a:prstGeom prst="ellipse">
            <a:avLst/>
          </a:prstGeom>
          <a:solidFill>
            <a:srgbClr val="1B43B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3200">
              <a:latin typeface="Sukhumvit Set" panose="02000506000000020004" pitchFamily="2" charset="-34"/>
              <a:cs typeface="Sukhumvit Set" panose="02000506000000020004" pitchFamily="2" charset="-34"/>
            </a:endParaRPr>
          </a:p>
        </p:txBody>
      </p:sp>
      <p:sp>
        <p:nvSpPr>
          <p:cNvPr id="50" name="Oval 49">
            <a:extLst>
              <a:ext uri="{FF2B5EF4-FFF2-40B4-BE49-F238E27FC236}">
                <a16:creationId xmlns:a16="http://schemas.microsoft.com/office/drawing/2014/main" id="{86F32385-DB02-4F8C-8B6C-81CEC63C64E0}"/>
              </a:ext>
            </a:extLst>
          </p:cNvPr>
          <p:cNvSpPr/>
          <p:nvPr/>
        </p:nvSpPr>
        <p:spPr>
          <a:xfrm>
            <a:off x="1083129" y="4989608"/>
            <a:ext cx="228600" cy="239486"/>
          </a:xfrm>
          <a:prstGeom prst="ellipse">
            <a:avLst/>
          </a:prstGeom>
          <a:solidFill>
            <a:srgbClr val="1B43B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3200">
              <a:latin typeface="Sukhumvit Set" panose="02000506000000020004" pitchFamily="2" charset="-34"/>
              <a:cs typeface="Sukhumvit Set" panose="02000506000000020004" pitchFamily="2" charset="-34"/>
            </a:endParaRPr>
          </a:p>
        </p:txBody>
      </p:sp>
      <p:sp>
        <p:nvSpPr>
          <p:cNvPr id="52" name="TextBox 51">
            <a:extLst>
              <a:ext uri="{FF2B5EF4-FFF2-40B4-BE49-F238E27FC236}">
                <a16:creationId xmlns:a16="http://schemas.microsoft.com/office/drawing/2014/main" id="{E2B15580-48E8-4771-A421-C0654B050F9A}"/>
              </a:ext>
            </a:extLst>
          </p:cNvPr>
          <p:cNvSpPr txBox="1"/>
          <p:nvPr/>
        </p:nvSpPr>
        <p:spPr>
          <a:xfrm>
            <a:off x="1688778" y="4812823"/>
            <a:ext cx="6096000" cy="584775"/>
          </a:xfrm>
          <a:prstGeom prst="rect">
            <a:avLst/>
          </a:prstGeom>
          <a:noFill/>
        </p:spPr>
        <p:txBody>
          <a:bodyPr wrap="square">
            <a:spAutoFit/>
          </a:bodyPr>
          <a:lstStyle/>
          <a:p>
            <a:r>
              <a:rPr lang="en-US" sz="3200" i="0" dirty="0">
                <a:solidFill>
                  <a:srgbClr val="333333"/>
                </a:solidFill>
                <a:effectLst/>
                <a:latin typeface="Sukhumvit Set" panose="02000506000000020004" pitchFamily="2" charset="-34"/>
                <a:cs typeface="Sukhumvit Set" panose="02000506000000020004" pitchFamily="2" charset="-34"/>
              </a:rPr>
              <a:t>Normality</a:t>
            </a:r>
            <a:endParaRPr lang="th-TH" sz="3200" dirty="0">
              <a:latin typeface="Sukhumvit Set" panose="02000506000000020004" pitchFamily="2" charset="-34"/>
              <a:cs typeface="Sukhumvit Set" panose="02000506000000020004" pitchFamily="2" charset="-34"/>
            </a:endParaRPr>
          </a:p>
        </p:txBody>
      </p:sp>
      <p:sp>
        <p:nvSpPr>
          <p:cNvPr id="54" name="TextBox 53">
            <a:extLst>
              <a:ext uri="{FF2B5EF4-FFF2-40B4-BE49-F238E27FC236}">
                <a16:creationId xmlns:a16="http://schemas.microsoft.com/office/drawing/2014/main" id="{DD351255-360D-4B96-A2F0-3919E6D14C9F}"/>
              </a:ext>
            </a:extLst>
          </p:cNvPr>
          <p:cNvSpPr txBox="1"/>
          <p:nvPr/>
        </p:nvSpPr>
        <p:spPr>
          <a:xfrm>
            <a:off x="1688778" y="3172543"/>
            <a:ext cx="6096000" cy="584775"/>
          </a:xfrm>
          <a:prstGeom prst="rect">
            <a:avLst/>
          </a:prstGeom>
          <a:noFill/>
        </p:spPr>
        <p:txBody>
          <a:bodyPr wrap="square">
            <a:spAutoFit/>
          </a:bodyPr>
          <a:lstStyle/>
          <a:p>
            <a:r>
              <a:rPr lang="en-US" sz="3200" i="0" dirty="0">
                <a:solidFill>
                  <a:srgbClr val="333333"/>
                </a:solidFill>
                <a:effectLst/>
                <a:latin typeface="Sukhumvit Set" panose="02000506000000020004" pitchFamily="2" charset="-34"/>
                <a:cs typeface="Sukhumvit Set" panose="02000506000000020004" pitchFamily="2" charset="-34"/>
              </a:rPr>
              <a:t>Independence </a:t>
            </a:r>
            <a:endParaRPr lang="th-TH" sz="3200" dirty="0">
              <a:latin typeface="Sukhumvit Set" panose="02000506000000020004" pitchFamily="2" charset="-34"/>
              <a:cs typeface="Sukhumvit Set" panose="02000506000000020004" pitchFamily="2" charset="-34"/>
            </a:endParaRPr>
          </a:p>
        </p:txBody>
      </p:sp>
      <p:sp>
        <p:nvSpPr>
          <p:cNvPr id="2" name="Slide Number Placeholder 1">
            <a:extLst>
              <a:ext uri="{FF2B5EF4-FFF2-40B4-BE49-F238E27FC236}">
                <a16:creationId xmlns:a16="http://schemas.microsoft.com/office/drawing/2014/main" id="{DF81FE35-8474-4930-8CDE-ECF8E78C9EA4}"/>
              </a:ext>
            </a:extLst>
          </p:cNvPr>
          <p:cNvSpPr>
            <a:spLocks noGrp="1"/>
          </p:cNvSpPr>
          <p:nvPr>
            <p:ph type="sldNum" sz="quarter" idx="12"/>
          </p:nvPr>
        </p:nvSpPr>
        <p:spPr/>
        <p:txBody>
          <a:bodyPr/>
          <a:lstStyle/>
          <a:p>
            <a:fld id="{79E572A5-FAB6-2943-90EB-8351B05E9AF4}" type="slidenum">
              <a:rPr lang="en-TH" smtClean="0"/>
              <a:pPr/>
              <a:t>35</a:t>
            </a:fld>
            <a:endParaRPr lang="en-TH" dirty="0"/>
          </a:p>
        </p:txBody>
      </p:sp>
    </p:spTree>
    <p:extLst>
      <p:ext uri="{BB962C8B-B14F-4D97-AF65-F5344CB8AC3E}">
        <p14:creationId xmlns:p14="http://schemas.microsoft.com/office/powerpoint/2010/main" val="3537274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937980-A037-DA40-A7BB-16C6ABC694B8}"/>
              </a:ext>
            </a:extLst>
          </p:cNvPr>
          <p:cNvSpPr>
            <a:spLocks noGrp="1"/>
          </p:cNvSpPr>
          <p:nvPr>
            <p:ph type="title"/>
          </p:nvPr>
        </p:nvSpPr>
        <p:spPr/>
        <p:txBody>
          <a:bodyPr/>
          <a:lstStyle/>
          <a:p>
            <a:r>
              <a:rPr lang="en-US" b="0" i="0" dirty="0">
                <a:effectLst/>
                <a:latin typeface="ProximaNova"/>
              </a:rPr>
              <a:t>Assumptions in linear regression</a:t>
            </a:r>
            <a:endParaRPr lang="en-TH" dirty="0"/>
          </a:p>
        </p:txBody>
      </p:sp>
      <p:sp>
        <p:nvSpPr>
          <p:cNvPr id="7" name="Rectangle 6">
            <a:extLst>
              <a:ext uri="{FF2B5EF4-FFF2-40B4-BE49-F238E27FC236}">
                <a16:creationId xmlns:a16="http://schemas.microsoft.com/office/drawing/2014/main" id="{D4F01233-AEFD-4FF9-A947-78EC466A61EE}"/>
              </a:ext>
            </a:extLst>
          </p:cNvPr>
          <p:cNvSpPr/>
          <p:nvPr/>
        </p:nvSpPr>
        <p:spPr>
          <a:xfrm>
            <a:off x="670954" y="1668516"/>
            <a:ext cx="10062359" cy="584775"/>
          </a:xfrm>
          <a:prstGeom prst="rect">
            <a:avLst/>
          </a:prstGeom>
          <a:solidFill>
            <a:schemeClr val="bg1"/>
          </a:solidFill>
          <a:ln>
            <a:solidFill>
              <a:schemeClr val="tx1"/>
            </a:solidFill>
          </a:ln>
          <a:effectLst>
            <a:outerShdw blurRad="50800" dist="177800" dir="2700000" sx="102000" sy="102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 name="TextBox 1">
            <a:extLst>
              <a:ext uri="{FF2B5EF4-FFF2-40B4-BE49-F238E27FC236}">
                <a16:creationId xmlns:a16="http://schemas.microsoft.com/office/drawing/2014/main" id="{6261CBD3-F12A-42B0-950D-AB73E6AE075B}"/>
              </a:ext>
            </a:extLst>
          </p:cNvPr>
          <p:cNvSpPr txBox="1"/>
          <p:nvPr/>
        </p:nvSpPr>
        <p:spPr>
          <a:xfrm>
            <a:off x="948549" y="1685147"/>
            <a:ext cx="1747594" cy="584775"/>
          </a:xfrm>
          <a:prstGeom prst="rect">
            <a:avLst/>
          </a:prstGeom>
          <a:noFill/>
        </p:spPr>
        <p:txBody>
          <a:bodyPr wrap="none" rtlCol="0">
            <a:spAutoFit/>
          </a:bodyPr>
          <a:lstStyle/>
          <a:p>
            <a:r>
              <a:rPr lang="en-US" sz="3200" i="0" dirty="0">
                <a:solidFill>
                  <a:srgbClr val="333333"/>
                </a:solidFill>
                <a:effectLst/>
                <a:latin typeface="Sukhumvit Set" panose="02000506000000020004" pitchFamily="2" charset="-34"/>
                <a:cs typeface="Sukhumvit Set" panose="02000506000000020004" pitchFamily="2" charset="-34"/>
              </a:rPr>
              <a:t>Linearity</a:t>
            </a:r>
            <a:endParaRPr lang="th-TH" sz="3200" dirty="0">
              <a:latin typeface="Sukhumvit Set" panose="02000506000000020004" pitchFamily="2" charset="-34"/>
              <a:cs typeface="Sukhumvit Set" panose="02000506000000020004" pitchFamily="2" charset="-34"/>
            </a:endParaRPr>
          </a:p>
        </p:txBody>
      </p:sp>
      <p:sp>
        <p:nvSpPr>
          <p:cNvPr id="8" name="TextBox 7">
            <a:extLst>
              <a:ext uri="{FF2B5EF4-FFF2-40B4-BE49-F238E27FC236}">
                <a16:creationId xmlns:a16="http://schemas.microsoft.com/office/drawing/2014/main" id="{6B99888C-2902-4D90-B79B-B3B3DED03196}"/>
              </a:ext>
            </a:extLst>
          </p:cNvPr>
          <p:cNvSpPr txBox="1"/>
          <p:nvPr/>
        </p:nvSpPr>
        <p:spPr>
          <a:xfrm>
            <a:off x="1194446" y="2903178"/>
            <a:ext cx="10254343" cy="2062103"/>
          </a:xfrm>
          <a:prstGeom prst="rect">
            <a:avLst/>
          </a:prstGeom>
          <a:noFill/>
        </p:spPr>
        <p:txBody>
          <a:bodyPr wrap="square" rtlCol="0">
            <a:spAutoFit/>
          </a:bodyPr>
          <a:lstStyle/>
          <a:p>
            <a:r>
              <a:rPr lang="en-US" sz="3200" b="0" i="0" dirty="0">
                <a:solidFill>
                  <a:srgbClr val="333333"/>
                </a:solidFill>
                <a:effectLst/>
                <a:latin typeface="Sukhumvit Set" panose="02000506000000020004" pitchFamily="2" charset="-34"/>
                <a:cs typeface="Sukhumvit Set" panose="02000506000000020004" pitchFamily="2" charset="-34"/>
              </a:rPr>
              <a:t>the relationships between the predictors and the outcome variable should be linear. </a:t>
            </a:r>
          </a:p>
          <a:p>
            <a:endParaRPr lang="en-US" sz="3200" dirty="0">
              <a:solidFill>
                <a:srgbClr val="333333"/>
              </a:solidFill>
              <a:latin typeface="Sukhumvit Set" panose="02000506000000020004" pitchFamily="2" charset="-34"/>
              <a:cs typeface="Sukhumvit Set" panose="02000506000000020004" pitchFamily="2" charset="-34"/>
            </a:endParaRPr>
          </a:p>
          <a:p>
            <a:r>
              <a:rPr lang="en-US" sz="3200" b="1" i="1" dirty="0">
                <a:solidFill>
                  <a:srgbClr val="7030A0"/>
                </a:solidFill>
                <a:effectLst/>
                <a:latin typeface="Sukhumvit Set" panose="02000506000000020004" pitchFamily="2" charset="-34"/>
                <a:cs typeface="Sukhumvit Set" panose="02000506000000020004" pitchFamily="2" charset="-34"/>
              </a:rPr>
              <a:t>Big deal if violated.</a:t>
            </a:r>
            <a:r>
              <a:rPr lang="en-US" sz="3200" b="0" i="0" dirty="0">
                <a:solidFill>
                  <a:srgbClr val="000000"/>
                </a:solidFill>
                <a:effectLst/>
                <a:latin typeface="Verdana" panose="020B0604030504040204" pitchFamily="34" charset="0"/>
              </a:rPr>
              <a:t> </a:t>
            </a:r>
            <a:endParaRPr lang="th-TH" sz="3200" b="1" dirty="0">
              <a:solidFill>
                <a:srgbClr val="7030A0"/>
              </a:solidFill>
              <a:latin typeface="Sukhumvit Set" panose="02000506000000020004" pitchFamily="2" charset="-34"/>
              <a:cs typeface="Sukhumvit Set" panose="02000506000000020004" pitchFamily="2" charset="-34"/>
            </a:endParaRPr>
          </a:p>
        </p:txBody>
      </p:sp>
      <p:sp>
        <p:nvSpPr>
          <p:cNvPr id="6" name="Slide Number Placeholder 5">
            <a:extLst>
              <a:ext uri="{FF2B5EF4-FFF2-40B4-BE49-F238E27FC236}">
                <a16:creationId xmlns:a16="http://schemas.microsoft.com/office/drawing/2014/main" id="{11C635DE-FE50-4D4B-BB70-12BE42A51DE9}"/>
              </a:ext>
            </a:extLst>
          </p:cNvPr>
          <p:cNvSpPr>
            <a:spLocks noGrp="1"/>
          </p:cNvSpPr>
          <p:nvPr>
            <p:ph type="sldNum" sz="quarter" idx="12"/>
          </p:nvPr>
        </p:nvSpPr>
        <p:spPr/>
        <p:txBody>
          <a:bodyPr/>
          <a:lstStyle/>
          <a:p>
            <a:fld id="{79E572A5-FAB6-2943-90EB-8351B05E9AF4}" type="slidenum">
              <a:rPr lang="en-TH" smtClean="0"/>
              <a:pPr/>
              <a:t>36</a:t>
            </a:fld>
            <a:endParaRPr lang="en-TH" dirty="0"/>
          </a:p>
        </p:txBody>
      </p:sp>
    </p:spTree>
    <p:extLst>
      <p:ext uri="{BB962C8B-B14F-4D97-AF65-F5344CB8AC3E}">
        <p14:creationId xmlns:p14="http://schemas.microsoft.com/office/powerpoint/2010/main" val="2234768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F01233-AEFD-4FF9-A947-78EC466A61EE}"/>
              </a:ext>
            </a:extLst>
          </p:cNvPr>
          <p:cNvSpPr/>
          <p:nvPr/>
        </p:nvSpPr>
        <p:spPr>
          <a:xfrm>
            <a:off x="670954" y="416656"/>
            <a:ext cx="10062359" cy="584775"/>
          </a:xfrm>
          <a:prstGeom prst="rect">
            <a:avLst/>
          </a:prstGeom>
          <a:solidFill>
            <a:schemeClr val="bg1"/>
          </a:solidFill>
          <a:ln>
            <a:solidFill>
              <a:schemeClr val="tx1"/>
            </a:solidFill>
          </a:ln>
          <a:effectLst>
            <a:outerShdw blurRad="50800" dist="177800" dir="2700000" sx="102000" sy="102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 name="TextBox 1">
            <a:extLst>
              <a:ext uri="{FF2B5EF4-FFF2-40B4-BE49-F238E27FC236}">
                <a16:creationId xmlns:a16="http://schemas.microsoft.com/office/drawing/2014/main" id="{6261CBD3-F12A-42B0-950D-AB73E6AE075B}"/>
              </a:ext>
            </a:extLst>
          </p:cNvPr>
          <p:cNvSpPr txBox="1"/>
          <p:nvPr/>
        </p:nvSpPr>
        <p:spPr>
          <a:xfrm>
            <a:off x="948549" y="433287"/>
            <a:ext cx="1747594" cy="584775"/>
          </a:xfrm>
          <a:prstGeom prst="rect">
            <a:avLst/>
          </a:prstGeom>
          <a:noFill/>
        </p:spPr>
        <p:txBody>
          <a:bodyPr wrap="none" rtlCol="0">
            <a:spAutoFit/>
          </a:bodyPr>
          <a:lstStyle/>
          <a:p>
            <a:r>
              <a:rPr lang="en-US" sz="3200" i="0" dirty="0">
                <a:solidFill>
                  <a:srgbClr val="333333"/>
                </a:solidFill>
                <a:effectLst/>
                <a:latin typeface="Sukhumvit Set" panose="02000506000000020004" pitchFamily="2" charset="-34"/>
                <a:cs typeface="Sukhumvit Set" panose="02000506000000020004" pitchFamily="2" charset="-34"/>
              </a:rPr>
              <a:t>Linearity</a:t>
            </a:r>
            <a:endParaRPr lang="th-TH" sz="3200" dirty="0">
              <a:latin typeface="Sukhumvit Set" panose="02000506000000020004" pitchFamily="2" charset="-34"/>
              <a:cs typeface="Sukhumvit Set" panose="02000506000000020004" pitchFamily="2" charset="-34"/>
            </a:endParaRPr>
          </a:p>
        </p:txBody>
      </p:sp>
      <p:pic>
        <p:nvPicPr>
          <p:cNvPr id="9" name="Picture 8" descr="Chart, scatter chart&#10;&#10;Description automatically generated">
            <a:extLst>
              <a:ext uri="{FF2B5EF4-FFF2-40B4-BE49-F238E27FC236}">
                <a16:creationId xmlns:a16="http://schemas.microsoft.com/office/drawing/2014/main" id="{CCC44E2C-BBD2-44E7-9822-1B1333D873F0}"/>
              </a:ext>
            </a:extLst>
          </p:cNvPr>
          <p:cNvPicPr>
            <a:picLocks noChangeAspect="1"/>
          </p:cNvPicPr>
          <p:nvPr/>
        </p:nvPicPr>
        <p:blipFill>
          <a:blip r:embed="rId3"/>
          <a:stretch>
            <a:fillRect/>
          </a:stretch>
        </p:blipFill>
        <p:spPr>
          <a:xfrm>
            <a:off x="803999" y="1903449"/>
            <a:ext cx="10549801" cy="3626494"/>
          </a:xfrm>
          <a:prstGeom prst="rect">
            <a:avLst/>
          </a:prstGeom>
        </p:spPr>
      </p:pic>
      <p:sp>
        <p:nvSpPr>
          <p:cNvPr id="13" name="TextBox 12">
            <a:extLst>
              <a:ext uri="{FF2B5EF4-FFF2-40B4-BE49-F238E27FC236}">
                <a16:creationId xmlns:a16="http://schemas.microsoft.com/office/drawing/2014/main" id="{EF49F735-6284-4931-9CA6-EE9529B1D7C5}"/>
              </a:ext>
            </a:extLst>
          </p:cNvPr>
          <p:cNvSpPr txBox="1"/>
          <p:nvPr/>
        </p:nvSpPr>
        <p:spPr>
          <a:xfrm>
            <a:off x="2868543" y="5824252"/>
            <a:ext cx="6043642" cy="400110"/>
          </a:xfrm>
          <a:prstGeom prst="rect">
            <a:avLst/>
          </a:prstGeom>
          <a:noFill/>
        </p:spPr>
        <p:txBody>
          <a:bodyPr wrap="none" rtlCol="0">
            <a:spAutoFit/>
          </a:bodyPr>
          <a:lstStyle/>
          <a:p>
            <a:r>
              <a:rPr lang="en-US" sz="2000" dirty="0">
                <a:latin typeface="Sukhumvit Set" panose="02000506000000020004" pitchFamily="2" charset="-34"/>
                <a:cs typeface="Sukhumvit Set" panose="02000506000000020004" pitchFamily="2" charset="-34"/>
              </a:rPr>
              <a:t>source</a:t>
            </a:r>
            <a:r>
              <a:rPr lang="th-TH" sz="2000" dirty="0">
                <a:latin typeface="Sukhumvit Set" panose="02000506000000020004" pitchFamily="2" charset="-34"/>
                <a:cs typeface="Sukhumvit Set" panose="02000506000000020004" pitchFamily="2" charset="-34"/>
              </a:rPr>
              <a:t> </a:t>
            </a:r>
            <a:r>
              <a:rPr lang="en-US" sz="2000" dirty="0">
                <a:latin typeface="Sukhumvit Set" panose="02000506000000020004" pitchFamily="2" charset="-34"/>
                <a:cs typeface="Sukhumvit Set" panose="02000506000000020004" pitchFamily="2" charset="-34"/>
              </a:rPr>
              <a:t>https://www.researchgate.net/profile/Ke-Gu-2</a:t>
            </a:r>
            <a:endParaRPr lang="th-TH" sz="2000" dirty="0">
              <a:latin typeface="Sukhumvit Set" panose="02000506000000020004" pitchFamily="2" charset="-34"/>
              <a:cs typeface="Sukhumvit Set" panose="02000506000000020004" pitchFamily="2" charset="-34"/>
            </a:endParaRPr>
          </a:p>
        </p:txBody>
      </p:sp>
      <p:sp>
        <p:nvSpPr>
          <p:cNvPr id="5" name="Slide Number Placeholder 4">
            <a:extLst>
              <a:ext uri="{FF2B5EF4-FFF2-40B4-BE49-F238E27FC236}">
                <a16:creationId xmlns:a16="http://schemas.microsoft.com/office/drawing/2014/main" id="{47BB305E-E81E-4004-A124-453013A75781}"/>
              </a:ext>
            </a:extLst>
          </p:cNvPr>
          <p:cNvSpPr>
            <a:spLocks noGrp="1"/>
          </p:cNvSpPr>
          <p:nvPr>
            <p:ph type="sldNum" sz="quarter" idx="12"/>
          </p:nvPr>
        </p:nvSpPr>
        <p:spPr/>
        <p:txBody>
          <a:bodyPr/>
          <a:lstStyle/>
          <a:p>
            <a:fld id="{79E572A5-FAB6-2943-90EB-8351B05E9AF4}" type="slidenum">
              <a:rPr lang="en-TH" smtClean="0"/>
              <a:pPr/>
              <a:t>37</a:t>
            </a:fld>
            <a:endParaRPr lang="en-TH" dirty="0"/>
          </a:p>
        </p:txBody>
      </p:sp>
    </p:spTree>
    <p:extLst>
      <p:ext uri="{BB962C8B-B14F-4D97-AF65-F5344CB8AC3E}">
        <p14:creationId xmlns:p14="http://schemas.microsoft.com/office/powerpoint/2010/main" val="1994324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F01233-AEFD-4FF9-A947-78EC466A61EE}"/>
              </a:ext>
            </a:extLst>
          </p:cNvPr>
          <p:cNvSpPr/>
          <p:nvPr/>
        </p:nvSpPr>
        <p:spPr>
          <a:xfrm>
            <a:off x="670954" y="318688"/>
            <a:ext cx="10062359" cy="584775"/>
          </a:xfrm>
          <a:prstGeom prst="rect">
            <a:avLst/>
          </a:prstGeom>
          <a:solidFill>
            <a:schemeClr val="bg1"/>
          </a:solidFill>
          <a:ln>
            <a:solidFill>
              <a:schemeClr val="tx1"/>
            </a:solidFill>
          </a:ln>
          <a:effectLst>
            <a:outerShdw blurRad="50800" dist="177800" dir="2700000" sx="102000" sy="102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TextBox 7">
            <a:extLst>
              <a:ext uri="{FF2B5EF4-FFF2-40B4-BE49-F238E27FC236}">
                <a16:creationId xmlns:a16="http://schemas.microsoft.com/office/drawing/2014/main" id="{8BD3248C-6676-4142-8680-EE331E2FDDCD}"/>
              </a:ext>
            </a:extLst>
          </p:cNvPr>
          <p:cNvSpPr txBox="1"/>
          <p:nvPr/>
        </p:nvSpPr>
        <p:spPr>
          <a:xfrm>
            <a:off x="968829" y="1360096"/>
            <a:ext cx="6096000" cy="584775"/>
          </a:xfrm>
          <a:prstGeom prst="rect">
            <a:avLst/>
          </a:prstGeom>
          <a:noFill/>
        </p:spPr>
        <p:txBody>
          <a:bodyPr wrap="square">
            <a:spAutoFit/>
          </a:bodyPr>
          <a:lstStyle/>
          <a:p>
            <a:r>
              <a:rPr lang="en-US" sz="3200" i="0" dirty="0">
                <a:solidFill>
                  <a:srgbClr val="000000"/>
                </a:solidFill>
                <a:effectLst/>
                <a:latin typeface="Sukhumvit Set" panose="02000506000000020004" pitchFamily="2" charset="-34"/>
                <a:cs typeface="Sukhumvit Set" panose="02000506000000020004" pitchFamily="2" charset="-34"/>
              </a:rPr>
              <a:t>residuals versus predicted values</a:t>
            </a:r>
            <a:endParaRPr lang="th-TH" sz="3200" dirty="0">
              <a:latin typeface="Sukhumvit Set" panose="02000506000000020004" pitchFamily="2" charset="-34"/>
              <a:cs typeface="Sukhumvit Set" panose="02000506000000020004" pitchFamily="2" charset="-34"/>
            </a:endParaRPr>
          </a:p>
        </p:txBody>
      </p:sp>
      <p:pic>
        <p:nvPicPr>
          <p:cNvPr id="1026" name="Picture 2" descr="diagnostics1">
            <a:extLst>
              <a:ext uri="{FF2B5EF4-FFF2-40B4-BE49-F238E27FC236}">
                <a16:creationId xmlns:a16="http://schemas.microsoft.com/office/drawing/2014/main" id="{1C6B640C-10BB-4FCF-A47E-BC18F77789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829" y="1926770"/>
            <a:ext cx="9013371" cy="45066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359ED26-E235-4959-85CA-975121CC4464}"/>
              </a:ext>
            </a:extLst>
          </p:cNvPr>
          <p:cNvSpPr txBox="1"/>
          <p:nvPr/>
        </p:nvSpPr>
        <p:spPr>
          <a:xfrm>
            <a:off x="948549" y="357085"/>
            <a:ext cx="7430239" cy="584775"/>
          </a:xfrm>
          <a:prstGeom prst="rect">
            <a:avLst/>
          </a:prstGeom>
          <a:noFill/>
        </p:spPr>
        <p:txBody>
          <a:bodyPr wrap="none" rtlCol="0">
            <a:spAutoFit/>
          </a:bodyPr>
          <a:lstStyle/>
          <a:p>
            <a:r>
              <a:rPr lang="en-US" sz="3200" i="0" dirty="0">
                <a:solidFill>
                  <a:srgbClr val="333333"/>
                </a:solidFill>
                <a:effectLst/>
                <a:latin typeface="Sukhumvit Set" panose="02000506000000020004" pitchFamily="2" charset="-34"/>
                <a:cs typeface="Sukhumvit Set" panose="02000506000000020004" pitchFamily="2" charset="-34"/>
              </a:rPr>
              <a:t>Linearity: </a:t>
            </a:r>
            <a:r>
              <a:rPr lang="en-US" sz="3200" i="0" dirty="0">
                <a:effectLst/>
                <a:latin typeface="Sukhumvit Set" panose="02000506000000020004" pitchFamily="2" charset="-34"/>
                <a:cs typeface="Sukhumvit Set" panose="02000506000000020004" pitchFamily="2" charset="-34"/>
              </a:rPr>
              <a:t>: How to create diagnostic plot</a:t>
            </a:r>
            <a:r>
              <a:rPr lang="en-US" sz="3200" i="0" dirty="0">
                <a:solidFill>
                  <a:srgbClr val="333333"/>
                </a:solidFill>
                <a:effectLst/>
                <a:latin typeface="Sukhumvit Set" panose="02000506000000020004" pitchFamily="2" charset="-34"/>
                <a:cs typeface="Sukhumvit Set" panose="02000506000000020004" pitchFamily="2" charset="-34"/>
              </a:rPr>
              <a:t> </a:t>
            </a:r>
            <a:endParaRPr lang="th-TH" sz="3200" dirty="0">
              <a:latin typeface="Sukhumvit Set" panose="02000506000000020004" pitchFamily="2" charset="-34"/>
              <a:cs typeface="Sukhumvit Set" panose="02000506000000020004" pitchFamily="2" charset="-34"/>
            </a:endParaRPr>
          </a:p>
        </p:txBody>
      </p:sp>
      <p:sp>
        <p:nvSpPr>
          <p:cNvPr id="2" name="Slide Number Placeholder 1">
            <a:extLst>
              <a:ext uri="{FF2B5EF4-FFF2-40B4-BE49-F238E27FC236}">
                <a16:creationId xmlns:a16="http://schemas.microsoft.com/office/drawing/2014/main" id="{293DDC8C-362E-4D49-85A0-2F0D54B8A2D5}"/>
              </a:ext>
            </a:extLst>
          </p:cNvPr>
          <p:cNvSpPr>
            <a:spLocks noGrp="1"/>
          </p:cNvSpPr>
          <p:nvPr>
            <p:ph type="sldNum" sz="quarter" idx="12"/>
          </p:nvPr>
        </p:nvSpPr>
        <p:spPr/>
        <p:txBody>
          <a:bodyPr/>
          <a:lstStyle/>
          <a:p>
            <a:fld id="{79E572A5-FAB6-2943-90EB-8351B05E9AF4}" type="slidenum">
              <a:rPr lang="en-TH" smtClean="0"/>
              <a:pPr/>
              <a:t>38</a:t>
            </a:fld>
            <a:endParaRPr lang="en-TH" dirty="0"/>
          </a:p>
        </p:txBody>
      </p:sp>
    </p:spTree>
    <p:extLst>
      <p:ext uri="{BB962C8B-B14F-4D97-AF65-F5344CB8AC3E}">
        <p14:creationId xmlns:p14="http://schemas.microsoft.com/office/powerpoint/2010/main" val="26333783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F01233-AEFD-4FF9-A947-78EC466A61EE}"/>
              </a:ext>
            </a:extLst>
          </p:cNvPr>
          <p:cNvSpPr/>
          <p:nvPr/>
        </p:nvSpPr>
        <p:spPr>
          <a:xfrm>
            <a:off x="670954" y="318688"/>
            <a:ext cx="10062359" cy="584775"/>
          </a:xfrm>
          <a:prstGeom prst="rect">
            <a:avLst/>
          </a:prstGeom>
          <a:solidFill>
            <a:schemeClr val="bg1"/>
          </a:solidFill>
          <a:ln>
            <a:solidFill>
              <a:schemeClr val="tx1"/>
            </a:solidFill>
          </a:ln>
          <a:effectLst>
            <a:outerShdw blurRad="50800" dist="177800" dir="2700000" sx="102000" sy="102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TextBox 7">
            <a:extLst>
              <a:ext uri="{FF2B5EF4-FFF2-40B4-BE49-F238E27FC236}">
                <a16:creationId xmlns:a16="http://schemas.microsoft.com/office/drawing/2014/main" id="{1DD8B099-77BB-4395-A277-A73324B6682E}"/>
              </a:ext>
            </a:extLst>
          </p:cNvPr>
          <p:cNvSpPr txBox="1"/>
          <p:nvPr/>
        </p:nvSpPr>
        <p:spPr>
          <a:xfrm>
            <a:off x="1589315" y="1290733"/>
            <a:ext cx="7663542" cy="523220"/>
          </a:xfrm>
          <a:prstGeom prst="rect">
            <a:avLst/>
          </a:prstGeom>
          <a:noFill/>
        </p:spPr>
        <p:txBody>
          <a:bodyPr wrap="square">
            <a:spAutoFit/>
          </a:bodyPr>
          <a:lstStyle/>
          <a:p>
            <a:r>
              <a:rPr lang="en-US" sz="2800" b="0" dirty="0">
                <a:solidFill>
                  <a:srgbClr val="000000"/>
                </a:solidFill>
                <a:effectLst/>
                <a:latin typeface="Sukhumvit Set" panose="02000506000000020004" pitchFamily="2" charset="-34"/>
                <a:cs typeface="Sukhumvit Set" panose="02000506000000020004" pitchFamily="2" charset="-34"/>
              </a:rPr>
              <a:t>nonlinear transformation : if it appropriate</a:t>
            </a:r>
            <a:endParaRPr lang="th-TH" sz="2800" dirty="0">
              <a:latin typeface="Sukhumvit Set" panose="02000506000000020004" pitchFamily="2" charset="-34"/>
              <a:cs typeface="Sukhumvit Set" panose="02000506000000020004" pitchFamily="2" charset="-34"/>
            </a:endParaRPr>
          </a:p>
        </p:txBody>
      </p:sp>
      <p:sp>
        <p:nvSpPr>
          <p:cNvPr id="9" name="TextBox 8">
            <a:extLst>
              <a:ext uri="{FF2B5EF4-FFF2-40B4-BE49-F238E27FC236}">
                <a16:creationId xmlns:a16="http://schemas.microsoft.com/office/drawing/2014/main" id="{36A4A67C-7591-4229-8683-BAAB65754D42}"/>
              </a:ext>
            </a:extLst>
          </p:cNvPr>
          <p:cNvSpPr txBox="1"/>
          <p:nvPr/>
        </p:nvSpPr>
        <p:spPr>
          <a:xfrm>
            <a:off x="948549" y="357085"/>
            <a:ext cx="3945311" cy="584775"/>
          </a:xfrm>
          <a:prstGeom prst="rect">
            <a:avLst/>
          </a:prstGeom>
          <a:noFill/>
        </p:spPr>
        <p:txBody>
          <a:bodyPr wrap="none" rtlCol="0">
            <a:spAutoFit/>
          </a:bodyPr>
          <a:lstStyle/>
          <a:p>
            <a:r>
              <a:rPr lang="en-US" sz="3200" i="0" dirty="0">
                <a:solidFill>
                  <a:srgbClr val="333333"/>
                </a:solidFill>
                <a:effectLst/>
                <a:latin typeface="Sukhumvit Set" panose="02000506000000020004" pitchFamily="2" charset="-34"/>
                <a:cs typeface="Sukhumvit Set" panose="02000506000000020004" pitchFamily="2" charset="-34"/>
              </a:rPr>
              <a:t>Linearity: </a:t>
            </a:r>
            <a:r>
              <a:rPr lang="en-US" sz="3200" i="0" dirty="0">
                <a:effectLst/>
                <a:latin typeface="Sukhumvit Set" panose="02000506000000020004" pitchFamily="2" charset="-34"/>
                <a:cs typeface="Sukhumvit Set" panose="02000506000000020004" pitchFamily="2" charset="-34"/>
              </a:rPr>
              <a:t>: How to fix</a:t>
            </a:r>
            <a:endParaRPr lang="th-TH" sz="3200" dirty="0">
              <a:latin typeface="Sukhumvit Set" panose="02000506000000020004" pitchFamily="2" charset="-34"/>
              <a:cs typeface="Sukhumvit Set" panose="02000506000000020004" pitchFamily="2" charset="-34"/>
            </a:endParaRPr>
          </a:p>
        </p:txBody>
      </p:sp>
      <p:sp>
        <p:nvSpPr>
          <p:cNvPr id="11" name="TextBox 10">
            <a:extLst>
              <a:ext uri="{FF2B5EF4-FFF2-40B4-BE49-F238E27FC236}">
                <a16:creationId xmlns:a16="http://schemas.microsoft.com/office/drawing/2014/main" id="{24E736DE-349F-41DB-BB3C-340A26ACEBA9}"/>
              </a:ext>
            </a:extLst>
          </p:cNvPr>
          <p:cNvSpPr txBox="1"/>
          <p:nvPr/>
        </p:nvSpPr>
        <p:spPr>
          <a:xfrm>
            <a:off x="2057401" y="2249255"/>
            <a:ext cx="3069770" cy="1384995"/>
          </a:xfrm>
          <a:prstGeom prst="rect">
            <a:avLst/>
          </a:prstGeom>
          <a:noFill/>
        </p:spPr>
        <p:txBody>
          <a:bodyPr wrap="square">
            <a:spAutoFit/>
          </a:bodyPr>
          <a:lstStyle/>
          <a:p>
            <a:r>
              <a:rPr lang="en-US" sz="2800" b="0" dirty="0">
                <a:solidFill>
                  <a:srgbClr val="000000"/>
                </a:solidFill>
                <a:effectLst/>
                <a:latin typeface="Sukhumvit Set" panose="02000506000000020004" pitchFamily="2" charset="-34"/>
                <a:cs typeface="Sukhumvit Set" panose="02000506000000020004" pitchFamily="2" charset="-34"/>
              </a:rPr>
              <a:t>take natural log only to dependent variable</a:t>
            </a:r>
            <a:endParaRPr lang="th-TH" sz="2800" dirty="0">
              <a:latin typeface="Sukhumvit Set" panose="02000506000000020004" pitchFamily="2" charset="-34"/>
              <a:cs typeface="Sukhumvit Set" panose="02000506000000020004" pitchFamily="2" charset="-34"/>
            </a:endParaRPr>
          </a:p>
        </p:txBody>
      </p:sp>
      <p:sp>
        <p:nvSpPr>
          <p:cNvPr id="12" name="TextBox 11">
            <a:extLst>
              <a:ext uri="{FF2B5EF4-FFF2-40B4-BE49-F238E27FC236}">
                <a16:creationId xmlns:a16="http://schemas.microsoft.com/office/drawing/2014/main" id="{358CB642-4430-40D6-BDDF-CECDC9C21C45}"/>
              </a:ext>
            </a:extLst>
          </p:cNvPr>
          <p:cNvSpPr txBox="1"/>
          <p:nvPr/>
        </p:nvSpPr>
        <p:spPr>
          <a:xfrm>
            <a:off x="6640287" y="2249255"/>
            <a:ext cx="2743200" cy="1384995"/>
          </a:xfrm>
          <a:prstGeom prst="rect">
            <a:avLst/>
          </a:prstGeom>
          <a:noFill/>
        </p:spPr>
        <p:txBody>
          <a:bodyPr wrap="square">
            <a:spAutoFit/>
          </a:bodyPr>
          <a:lstStyle/>
          <a:p>
            <a:r>
              <a:rPr lang="en-US" sz="2800" b="0" dirty="0">
                <a:solidFill>
                  <a:srgbClr val="000000"/>
                </a:solidFill>
                <a:effectLst/>
                <a:latin typeface="Sukhumvit Set" panose="02000506000000020004" pitchFamily="2" charset="-34"/>
                <a:cs typeface="Sukhumvit Set" panose="02000506000000020004" pitchFamily="2" charset="-34"/>
              </a:rPr>
              <a:t>Y grows </a:t>
            </a:r>
            <a:r>
              <a:rPr lang="en-US" sz="2800" b="0" i="0" dirty="0">
                <a:solidFill>
                  <a:srgbClr val="000000"/>
                </a:solidFill>
                <a:effectLst/>
                <a:latin typeface="Sukhumvit Set" panose="02000506000000020004" pitchFamily="2" charset="-34"/>
                <a:cs typeface="Sukhumvit Set" panose="02000506000000020004" pitchFamily="2" charset="-34"/>
              </a:rPr>
              <a:t>exponentially as a function of X</a:t>
            </a:r>
            <a:endParaRPr lang="th-TH" sz="2800" dirty="0">
              <a:latin typeface="Sukhumvit Set" panose="02000506000000020004" pitchFamily="2" charset="-34"/>
              <a:cs typeface="Sukhumvit Set" panose="02000506000000020004" pitchFamily="2" charset="-34"/>
            </a:endParaRPr>
          </a:p>
        </p:txBody>
      </p:sp>
      <p:sp>
        <p:nvSpPr>
          <p:cNvPr id="13" name="Arrow: Right 12">
            <a:extLst>
              <a:ext uri="{FF2B5EF4-FFF2-40B4-BE49-F238E27FC236}">
                <a16:creationId xmlns:a16="http://schemas.microsoft.com/office/drawing/2014/main" id="{E900DE72-261B-49C3-B48B-583F74A3AF3F}"/>
              </a:ext>
            </a:extLst>
          </p:cNvPr>
          <p:cNvSpPr/>
          <p:nvPr/>
        </p:nvSpPr>
        <p:spPr>
          <a:xfrm>
            <a:off x="5344886" y="2551767"/>
            <a:ext cx="859971" cy="729343"/>
          </a:xfrm>
          <a:prstGeom prst="rightArrow">
            <a:avLst/>
          </a:prstGeom>
          <a:solidFill>
            <a:srgbClr val="C9CBA3"/>
          </a:solidFill>
          <a:ln>
            <a:solidFill>
              <a:srgbClr val="C9CB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TextBox 13">
            <a:extLst>
              <a:ext uri="{FF2B5EF4-FFF2-40B4-BE49-F238E27FC236}">
                <a16:creationId xmlns:a16="http://schemas.microsoft.com/office/drawing/2014/main" id="{7EE55C46-DF9D-4C63-BB1F-6951FB522A37}"/>
              </a:ext>
            </a:extLst>
          </p:cNvPr>
          <p:cNvSpPr txBox="1"/>
          <p:nvPr/>
        </p:nvSpPr>
        <p:spPr>
          <a:xfrm>
            <a:off x="2057401" y="4113768"/>
            <a:ext cx="3069770" cy="1815882"/>
          </a:xfrm>
          <a:prstGeom prst="rect">
            <a:avLst/>
          </a:prstGeom>
          <a:noFill/>
        </p:spPr>
        <p:txBody>
          <a:bodyPr wrap="square">
            <a:spAutoFit/>
          </a:bodyPr>
          <a:lstStyle/>
          <a:p>
            <a:r>
              <a:rPr lang="en-US" sz="2800" b="0" dirty="0">
                <a:solidFill>
                  <a:srgbClr val="000000"/>
                </a:solidFill>
                <a:effectLst/>
                <a:latin typeface="Sukhumvit Set" panose="02000506000000020004" pitchFamily="2" charset="-34"/>
                <a:cs typeface="Sukhumvit Set" panose="02000506000000020004" pitchFamily="2" charset="-34"/>
              </a:rPr>
              <a:t>take natural log to dependent and independent variable</a:t>
            </a:r>
            <a:endParaRPr lang="th-TH" sz="2800" dirty="0">
              <a:latin typeface="Sukhumvit Set" panose="02000506000000020004" pitchFamily="2" charset="-34"/>
              <a:cs typeface="Sukhumvit Set" panose="02000506000000020004" pitchFamily="2" charset="-34"/>
            </a:endParaRPr>
          </a:p>
        </p:txBody>
      </p:sp>
      <p:sp>
        <p:nvSpPr>
          <p:cNvPr id="15" name="TextBox 14">
            <a:extLst>
              <a:ext uri="{FF2B5EF4-FFF2-40B4-BE49-F238E27FC236}">
                <a16:creationId xmlns:a16="http://schemas.microsoft.com/office/drawing/2014/main" id="{CCBCD0D0-5C0B-4AF4-A0AF-306245127CA2}"/>
              </a:ext>
            </a:extLst>
          </p:cNvPr>
          <p:cNvSpPr txBox="1"/>
          <p:nvPr/>
        </p:nvSpPr>
        <p:spPr>
          <a:xfrm>
            <a:off x="6640287" y="4196695"/>
            <a:ext cx="2743200" cy="1384995"/>
          </a:xfrm>
          <a:prstGeom prst="rect">
            <a:avLst/>
          </a:prstGeom>
          <a:noFill/>
        </p:spPr>
        <p:txBody>
          <a:bodyPr wrap="square">
            <a:spAutoFit/>
          </a:bodyPr>
          <a:lstStyle/>
          <a:p>
            <a:r>
              <a:rPr lang="en-US" sz="2800" b="0" i="0" dirty="0">
                <a:solidFill>
                  <a:srgbClr val="000000"/>
                </a:solidFill>
                <a:effectLst/>
                <a:latin typeface="Sukhumvit Set" panose="02000506000000020004" pitchFamily="2" charset="-34"/>
                <a:cs typeface="Sukhumvit Set" panose="02000506000000020004" pitchFamily="2" charset="-34"/>
              </a:rPr>
              <a:t>X has multiplicative effects on Y</a:t>
            </a:r>
            <a:endParaRPr lang="th-TH" sz="2800" dirty="0">
              <a:latin typeface="Sukhumvit Set" panose="02000506000000020004" pitchFamily="2" charset="-34"/>
              <a:cs typeface="Sukhumvit Set" panose="02000506000000020004" pitchFamily="2" charset="-34"/>
            </a:endParaRPr>
          </a:p>
        </p:txBody>
      </p:sp>
      <p:sp>
        <p:nvSpPr>
          <p:cNvPr id="16" name="Arrow: Right 15">
            <a:extLst>
              <a:ext uri="{FF2B5EF4-FFF2-40B4-BE49-F238E27FC236}">
                <a16:creationId xmlns:a16="http://schemas.microsoft.com/office/drawing/2014/main" id="{BF18DA70-207C-4E67-A979-007165ECDAE0}"/>
              </a:ext>
            </a:extLst>
          </p:cNvPr>
          <p:cNvSpPr/>
          <p:nvPr/>
        </p:nvSpPr>
        <p:spPr>
          <a:xfrm>
            <a:off x="5344886" y="4416280"/>
            <a:ext cx="859971" cy="729343"/>
          </a:xfrm>
          <a:prstGeom prst="rightArrow">
            <a:avLst/>
          </a:prstGeom>
          <a:solidFill>
            <a:srgbClr val="C9CBA3"/>
          </a:solidFill>
          <a:ln>
            <a:solidFill>
              <a:srgbClr val="C9CB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 name="Slide Number Placeholder 1">
            <a:extLst>
              <a:ext uri="{FF2B5EF4-FFF2-40B4-BE49-F238E27FC236}">
                <a16:creationId xmlns:a16="http://schemas.microsoft.com/office/drawing/2014/main" id="{EB3ACFB5-F2E0-4CF3-B24E-47C4FFE5A056}"/>
              </a:ext>
            </a:extLst>
          </p:cNvPr>
          <p:cNvSpPr>
            <a:spLocks noGrp="1"/>
          </p:cNvSpPr>
          <p:nvPr>
            <p:ph type="sldNum" sz="quarter" idx="12"/>
          </p:nvPr>
        </p:nvSpPr>
        <p:spPr/>
        <p:txBody>
          <a:bodyPr/>
          <a:lstStyle/>
          <a:p>
            <a:fld id="{79E572A5-FAB6-2943-90EB-8351B05E9AF4}" type="slidenum">
              <a:rPr lang="en-TH" smtClean="0"/>
              <a:pPr/>
              <a:t>39</a:t>
            </a:fld>
            <a:endParaRPr lang="en-TH" dirty="0"/>
          </a:p>
        </p:txBody>
      </p:sp>
    </p:spTree>
    <p:extLst>
      <p:ext uri="{BB962C8B-B14F-4D97-AF65-F5344CB8AC3E}">
        <p14:creationId xmlns:p14="http://schemas.microsoft.com/office/powerpoint/2010/main" val="1147146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rrelation vs causation - shopping cart abandonment">
            <a:extLst>
              <a:ext uri="{FF2B5EF4-FFF2-40B4-BE49-F238E27FC236}">
                <a16:creationId xmlns:a16="http://schemas.microsoft.com/office/drawing/2014/main" id="{71D06678-7455-446C-A01F-60A2412365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543" y="695325"/>
            <a:ext cx="9753600" cy="54673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5613444-F29B-43B8-ABEE-68C10642CBCC}"/>
              </a:ext>
            </a:extLst>
          </p:cNvPr>
          <p:cNvSpPr>
            <a:spLocks noGrp="1"/>
          </p:cNvSpPr>
          <p:nvPr>
            <p:ph type="sldNum" sz="quarter" idx="12"/>
          </p:nvPr>
        </p:nvSpPr>
        <p:spPr/>
        <p:txBody>
          <a:bodyPr/>
          <a:lstStyle/>
          <a:p>
            <a:fld id="{79E572A5-FAB6-2943-90EB-8351B05E9AF4}" type="slidenum">
              <a:rPr lang="en-TH" smtClean="0"/>
              <a:pPr/>
              <a:t>4</a:t>
            </a:fld>
            <a:endParaRPr lang="en-TH" dirty="0"/>
          </a:p>
        </p:txBody>
      </p:sp>
    </p:spTree>
    <p:extLst>
      <p:ext uri="{BB962C8B-B14F-4D97-AF65-F5344CB8AC3E}">
        <p14:creationId xmlns:p14="http://schemas.microsoft.com/office/powerpoint/2010/main" val="1745062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F01233-AEFD-4FF9-A947-78EC466A61EE}"/>
              </a:ext>
            </a:extLst>
          </p:cNvPr>
          <p:cNvSpPr/>
          <p:nvPr/>
        </p:nvSpPr>
        <p:spPr>
          <a:xfrm>
            <a:off x="670954" y="318688"/>
            <a:ext cx="10062359" cy="584775"/>
          </a:xfrm>
          <a:prstGeom prst="rect">
            <a:avLst/>
          </a:prstGeom>
          <a:solidFill>
            <a:schemeClr val="bg1"/>
          </a:solidFill>
          <a:ln>
            <a:solidFill>
              <a:schemeClr val="tx1"/>
            </a:solidFill>
          </a:ln>
          <a:effectLst>
            <a:outerShdw blurRad="50800" dist="177800" dir="2700000" sx="102000" sy="102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TextBox 8">
            <a:extLst>
              <a:ext uri="{FF2B5EF4-FFF2-40B4-BE49-F238E27FC236}">
                <a16:creationId xmlns:a16="http://schemas.microsoft.com/office/drawing/2014/main" id="{36A4A67C-7591-4229-8683-BAAB65754D42}"/>
              </a:ext>
            </a:extLst>
          </p:cNvPr>
          <p:cNvSpPr txBox="1"/>
          <p:nvPr/>
        </p:nvSpPr>
        <p:spPr>
          <a:xfrm>
            <a:off x="948549" y="357085"/>
            <a:ext cx="3945311" cy="584775"/>
          </a:xfrm>
          <a:prstGeom prst="rect">
            <a:avLst/>
          </a:prstGeom>
          <a:noFill/>
        </p:spPr>
        <p:txBody>
          <a:bodyPr wrap="none" rtlCol="0">
            <a:spAutoFit/>
          </a:bodyPr>
          <a:lstStyle/>
          <a:p>
            <a:r>
              <a:rPr lang="en-US" sz="3200" i="0" dirty="0">
                <a:solidFill>
                  <a:srgbClr val="333333"/>
                </a:solidFill>
                <a:effectLst/>
                <a:latin typeface="Sukhumvit Set" panose="02000506000000020004" pitchFamily="2" charset="-34"/>
                <a:cs typeface="Sukhumvit Set" panose="02000506000000020004" pitchFamily="2" charset="-34"/>
              </a:rPr>
              <a:t>Linearity: </a:t>
            </a:r>
            <a:r>
              <a:rPr lang="en-US" sz="3200" i="0" dirty="0">
                <a:effectLst/>
                <a:latin typeface="Sukhumvit Set" panose="02000506000000020004" pitchFamily="2" charset="-34"/>
                <a:cs typeface="Sukhumvit Set" panose="02000506000000020004" pitchFamily="2" charset="-34"/>
              </a:rPr>
              <a:t>: How to fix</a:t>
            </a:r>
            <a:endParaRPr lang="th-TH" sz="3200" dirty="0">
              <a:latin typeface="Sukhumvit Set" panose="02000506000000020004" pitchFamily="2" charset="-34"/>
              <a:cs typeface="Sukhumvit Set" panose="02000506000000020004" pitchFamily="2" charset="-34"/>
            </a:endParaRPr>
          </a:p>
        </p:txBody>
      </p:sp>
      <p:pic>
        <p:nvPicPr>
          <p:cNvPr id="2050" name="Picture 2" descr="piecewise linear model">
            <a:extLst>
              <a:ext uri="{FF2B5EF4-FFF2-40B4-BE49-F238E27FC236}">
                <a16:creationId xmlns:a16="http://schemas.microsoft.com/office/drawing/2014/main" id="{5913386D-3AC4-4B20-BD6E-3D321F462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799" y="2641449"/>
            <a:ext cx="5127171" cy="354577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3B9BE97-0B90-44FD-AD6D-60717291784F}"/>
              </a:ext>
            </a:extLst>
          </p:cNvPr>
          <p:cNvSpPr txBox="1"/>
          <p:nvPr/>
        </p:nvSpPr>
        <p:spPr>
          <a:xfrm>
            <a:off x="1870363" y="2191025"/>
            <a:ext cx="3831770" cy="523220"/>
          </a:xfrm>
          <a:prstGeom prst="rect">
            <a:avLst/>
          </a:prstGeom>
          <a:noFill/>
        </p:spPr>
        <p:txBody>
          <a:bodyPr wrap="square">
            <a:spAutoFit/>
          </a:bodyPr>
          <a:lstStyle/>
          <a:p>
            <a:r>
              <a:rPr lang="en-US" sz="2800" dirty="0">
                <a:solidFill>
                  <a:srgbClr val="000000"/>
                </a:solidFill>
                <a:latin typeface="Sukhumvit Set" panose="02000506000000020004" pitchFamily="2" charset="-34"/>
                <a:cs typeface="Sukhumvit Set" panose="02000506000000020004" pitchFamily="2" charset="-34"/>
              </a:rPr>
              <a:t>P</a:t>
            </a:r>
            <a:r>
              <a:rPr lang="en-US" sz="2800" b="0" dirty="0">
                <a:solidFill>
                  <a:srgbClr val="000000"/>
                </a:solidFill>
                <a:effectLst/>
                <a:latin typeface="Sukhumvit Set" panose="02000506000000020004" pitchFamily="2" charset="-34"/>
                <a:cs typeface="Sukhumvit Set" panose="02000506000000020004" pitchFamily="2" charset="-34"/>
              </a:rPr>
              <a:t>olynomial regression</a:t>
            </a:r>
            <a:endParaRPr lang="th-TH" sz="2800" dirty="0">
              <a:latin typeface="Sukhumvit Set" panose="02000506000000020004" pitchFamily="2" charset="-34"/>
              <a:cs typeface="Sukhumvit Set" panose="02000506000000020004" pitchFamily="2" charset="-34"/>
            </a:endParaRPr>
          </a:p>
        </p:txBody>
      </p:sp>
      <p:pic>
        <p:nvPicPr>
          <p:cNvPr id="2052" name="Picture 4" descr="Python Machine Learning Polynomial Regression">
            <a:extLst>
              <a:ext uri="{FF2B5EF4-FFF2-40B4-BE49-F238E27FC236}">
                <a16:creationId xmlns:a16="http://schemas.microsoft.com/office/drawing/2014/main" id="{E1E3ADC6-9C43-4A27-8917-5D710B4CA9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0231" y="2844876"/>
            <a:ext cx="4230969" cy="317322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86495D5-5AA0-4557-83A4-E91BE8EB3D14}"/>
              </a:ext>
            </a:extLst>
          </p:cNvPr>
          <p:cNvSpPr txBox="1"/>
          <p:nvPr/>
        </p:nvSpPr>
        <p:spPr>
          <a:xfrm>
            <a:off x="863803" y="1333538"/>
            <a:ext cx="10838340" cy="584775"/>
          </a:xfrm>
          <a:prstGeom prst="rect">
            <a:avLst/>
          </a:prstGeom>
          <a:noFill/>
        </p:spPr>
        <p:txBody>
          <a:bodyPr wrap="square">
            <a:spAutoFit/>
          </a:bodyPr>
          <a:lstStyle/>
          <a:p>
            <a:r>
              <a:rPr lang="en-US" sz="3200" b="0" i="0" dirty="0">
                <a:solidFill>
                  <a:srgbClr val="000000"/>
                </a:solidFill>
                <a:effectLst/>
                <a:latin typeface="Sukhumvit Set" panose="02000506000000020004" pitchFamily="2" charset="-34"/>
                <a:cs typeface="Sukhumvit Set" panose="02000506000000020004" pitchFamily="2" charset="-34"/>
              </a:rPr>
              <a:t>artificially constructed variables (may lead to overfitting)</a:t>
            </a:r>
            <a:endParaRPr lang="th-TH" sz="3200" dirty="0">
              <a:latin typeface="Sukhumvit Set" panose="02000506000000020004" pitchFamily="2" charset="-34"/>
              <a:cs typeface="Sukhumvit Set" panose="02000506000000020004" pitchFamily="2" charset="-34"/>
            </a:endParaRPr>
          </a:p>
        </p:txBody>
      </p:sp>
      <p:sp>
        <p:nvSpPr>
          <p:cNvPr id="19" name="TextBox 18">
            <a:extLst>
              <a:ext uri="{FF2B5EF4-FFF2-40B4-BE49-F238E27FC236}">
                <a16:creationId xmlns:a16="http://schemas.microsoft.com/office/drawing/2014/main" id="{0F945853-BCC2-4ECC-A982-EDAEC5BC6E5B}"/>
              </a:ext>
            </a:extLst>
          </p:cNvPr>
          <p:cNvSpPr txBox="1"/>
          <p:nvPr/>
        </p:nvSpPr>
        <p:spPr>
          <a:xfrm>
            <a:off x="6500755" y="2198736"/>
            <a:ext cx="4853045" cy="523220"/>
          </a:xfrm>
          <a:prstGeom prst="rect">
            <a:avLst/>
          </a:prstGeom>
          <a:noFill/>
        </p:spPr>
        <p:txBody>
          <a:bodyPr wrap="square">
            <a:spAutoFit/>
          </a:bodyPr>
          <a:lstStyle/>
          <a:p>
            <a:pPr algn="l"/>
            <a:r>
              <a:rPr lang="en-US" sz="2800" b="0" i="0" dirty="0">
                <a:effectLst/>
                <a:latin typeface="Sukhumvit Set" panose="02000506000000020004" pitchFamily="2" charset="-34"/>
                <a:cs typeface="Sukhumvit Set" panose="02000506000000020004" pitchFamily="2" charset="-34"/>
              </a:rPr>
              <a:t>Piecewise Linear Regression</a:t>
            </a:r>
          </a:p>
        </p:txBody>
      </p:sp>
      <p:sp>
        <p:nvSpPr>
          <p:cNvPr id="21" name="TextBox 20">
            <a:extLst>
              <a:ext uri="{FF2B5EF4-FFF2-40B4-BE49-F238E27FC236}">
                <a16:creationId xmlns:a16="http://schemas.microsoft.com/office/drawing/2014/main" id="{8DDA910C-9E25-4F76-9808-3C8854076506}"/>
              </a:ext>
            </a:extLst>
          </p:cNvPr>
          <p:cNvSpPr txBox="1"/>
          <p:nvPr/>
        </p:nvSpPr>
        <p:spPr>
          <a:xfrm>
            <a:off x="6500755" y="6048427"/>
            <a:ext cx="6297384" cy="338554"/>
          </a:xfrm>
          <a:prstGeom prst="rect">
            <a:avLst/>
          </a:prstGeom>
          <a:noFill/>
        </p:spPr>
        <p:txBody>
          <a:bodyPr wrap="square">
            <a:spAutoFit/>
          </a:bodyPr>
          <a:lstStyle/>
          <a:p>
            <a:r>
              <a:rPr lang="th-TH" sz="1600" dirty="0">
                <a:latin typeface="Sukhumvit Set" panose="02000506000000020004" pitchFamily="2" charset="-34"/>
                <a:cs typeface="Sukhumvit Set" panose="02000506000000020004" pitchFamily="2" charset="-34"/>
              </a:rPr>
              <a:t>ที่มา https://online.stat.psu.edu/stat501/lesson/8/8.8</a:t>
            </a:r>
          </a:p>
        </p:txBody>
      </p:sp>
      <p:sp>
        <p:nvSpPr>
          <p:cNvPr id="22" name="Arrow: Right 21">
            <a:extLst>
              <a:ext uri="{FF2B5EF4-FFF2-40B4-BE49-F238E27FC236}">
                <a16:creationId xmlns:a16="http://schemas.microsoft.com/office/drawing/2014/main" id="{ED932C80-BBA9-479E-ACFC-0213FB21E238}"/>
              </a:ext>
            </a:extLst>
          </p:cNvPr>
          <p:cNvSpPr/>
          <p:nvPr/>
        </p:nvSpPr>
        <p:spPr>
          <a:xfrm>
            <a:off x="1451262" y="2275948"/>
            <a:ext cx="357247" cy="331601"/>
          </a:xfrm>
          <a:prstGeom prst="rightArrow">
            <a:avLst/>
          </a:prstGeom>
          <a:solidFill>
            <a:srgbClr val="C9CBA3"/>
          </a:solidFill>
          <a:ln>
            <a:solidFill>
              <a:srgbClr val="C9CB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3" name="Arrow: Right 22">
            <a:extLst>
              <a:ext uri="{FF2B5EF4-FFF2-40B4-BE49-F238E27FC236}">
                <a16:creationId xmlns:a16="http://schemas.microsoft.com/office/drawing/2014/main" id="{B407623B-9BA0-4A99-9116-754BC959281D}"/>
              </a:ext>
            </a:extLst>
          </p:cNvPr>
          <p:cNvSpPr/>
          <p:nvPr/>
        </p:nvSpPr>
        <p:spPr>
          <a:xfrm>
            <a:off x="6081654" y="2294546"/>
            <a:ext cx="357247" cy="331601"/>
          </a:xfrm>
          <a:prstGeom prst="rightArrow">
            <a:avLst/>
          </a:prstGeom>
          <a:solidFill>
            <a:srgbClr val="C9CBA3"/>
          </a:solidFill>
          <a:ln>
            <a:solidFill>
              <a:srgbClr val="C9CB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 name="Slide Number Placeholder 1">
            <a:extLst>
              <a:ext uri="{FF2B5EF4-FFF2-40B4-BE49-F238E27FC236}">
                <a16:creationId xmlns:a16="http://schemas.microsoft.com/office/drawing/2014/main" id="{EF0C56E6-507A-465A-A035-5804F354A0A1}"/>
              </a:ext>
            </a:extLst>
          </p:cNvPr>
          <p:cNvSpPr>
            <a:spLocks noGrp="1"/>
          </p:cNvSpPr>
          <p:nvPr>
            <p:ph type="sldNum" sz="quarter" idx="12"/>
          </p:nvPr>
        </p:nvSpPr>
        <p:spPr/>
        <p:txBody>
          <a:bodyPr/>
          <a:lstStyle/>
          <a:p>
            <a:fld id="{79E572A5-FAB6-2943-90EB-8351B05E9AF4}" type="slidenum">
              <a:rPr lang="en-TH" smtClean="0"/>
              <a:pPr/>
              <a:t>40</a:t>
            </a:fld>
            <a:endParaRPr lang="en-TH" dirty="0"/>
          </a:p>
        </p:txBody>
      </p:sp>
    </p:spTree>
    <p:extLst>
      <p:ext uri="{BB962C8B-B14F-4D97-AF65-F5344CB8AC3E}">
        <p14:creationId xmlns:p14="http://schemas.microsoft.com/office/powerpoint/2010/main" val="12373843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937980-A037-DA40-A7BB-16C6ABC694B8}"/>
              </a:ext>
            </a:extLst>
          </p:cNvPr>
          <p:cNvSpPr>
            <a:spLocks noGrp="1"/>
          </p:cNvSpPr>
          <p:nvPr>
            <p:ph type="title"/>
          </p:nvPr>
        </p:nvSpPr>
        <p:spPr/>
        <p:txBody>
          <a:bodyPr/>
          <a:lstStyle/>
          <a:p>
            <a:r>
              <a:rPr lang="en-US" b="0" i="0" dirty="0">
                <a:effectLst/>
                <a:latin typeface="ProximaNova"/>
              </a:rPr>
              <a:t>Assumptions in linear regression</a:t>
            </a:r>
            <a:endParaRPr lang="en-TH" dirty="0"/>
          </a:p>
        </p:txBody>
      </p:sp>
      <p:sp>
        <p:nvSpPr>
          <p:cNvPr id="7" name="Rectangle 6">
            <a:extLst>
              <a:ext uri="{FF2B5EF4-FFF2-40B4-BE49-F238E27FC236}">
                <a16:creationId xmlns:a16="http://schemas.microsoft.com/office/drawing/2014/main" id="{D4F01233-AEFD-4FF9-A947-78EC466A61EE}"/>
              </a:ext>
            </a:extLst>
          </p:cNvPr>
          <p:cNvSpPr/>
          <p:nvPr/>
        </p:nvSpPr>
        <p:spPr>
          <a:xfrm>
            <a:off x="670954" y="1668516"/>
            <a:ext cx="10062359" cy="584775"/>
          </a:xfrm>
          <a:prstGeom prst="rect">
            <a:avLst/>
          </a:prstGeom>
          <a:solidFill>
            <a:schemeClr val="bg1"/>
          </a:solidFill>
          <a:ln>
            <a:solidFill>
              <a:schemeClr val="tx1"/>
            </a:solidFill>
          </a:ln>
          <a:effectLst>
            <a:outerShdw blurRad="50800" dist="177800" dir="2700000" sx="102000" sy="102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 name="TextBox 1">
            <a:extLst>
              <a:ext uri="{FF2B5EF4-FFF2-40B4-BE49-F238E27FC236}">
                <a16:creationId xmlns:a16="http://schemas.microsoft.com/office/drawing/2014/main" id="{6261CBD3-F12A-42B0-950D-AB73E6AE075B}"/>
              </a:ext>
            </a:extLst>
          </p:cNvPr>
          <p:cNvSpPr txBox="1"/>
          <p:nvPr/>
        </p:nvSpPr>
        <p:spPr>
          <a:xfrm>
            <a:off x="948549" y="1685147"/>
            <a:ext cx="2864887" cy="584775"/>
          </a:xfrm>
          <a:prstGeom prst="rect">
            <a:avLst/>
          </a:prstGeom>
          <a:noFill/>
        </p:spPr>
        <p:txBody>
          <a:bodyPr wrap="none" rtlCol="0">
            <a:spAutoFit/>
          </a:bodyPr>
          <a:lstStyle/>
          <a:p>
            <a:r>
              <a:rPr lang="en-US" sz="3200" i="0" dirty="0">
                <a:solidFill>
                  <a:srgbClr val="333333"/>
                </a:solidFill>
                <a:effectLst/>
                <a:latin typeface="Sukhumvit Set" panose="02000506000000020004" pitchFamily="2" charset="-34"/>
                <a:cs typeface="Sukhumvit Set" panose="02000506000000020004" pitchFamily="2" charset="-34"/>
              </a:rPr>
              <a:t>Independence </a:t>
            </a:r>
            <a:endParaRPr lang="th-TH" sz="3200" dirty="0">
              <a:latin typeface="Sukhumvit Set" panose="02000506000000020004" pitchFamily="2" charset="-34"/>
              <a:cs typeface="Sukhumvit Set" panose="02000506000000020004" pitchFamily="2" charset="-34"/>
            </a:endParaRPr>
          </a:p>
        </p:txBody>
      </p:sp>
      <p:sp>
        <p:nvSpPr>
          <p:cNvPr id="8" name="TextBox 7">
            <a:extLst>
              <a:ext uri="{FF2B5EF4-FFF2-40B4-BE49-F238E27FC236}">
                <a16:creationId xmlns:a16="http://schemas.microsoft.com/office/drawing/2014/main" id="{6B99888C-2902-4D90-B79B-B3B3DED03196}"/>
              </a:ext>
            </a:extLst>
          </p:cNvPr>
          <p:cNvSpPr txBox="1"/>
          <p:nvPr/>
        </p:nvSpPr>
        <p:spPr>
          <a:xfrm>
            <a:off x="1194446" y="2903178"/>
            <a:ext cx="10254343" cy="2985433"/>
          </a:xfrm>
          <a:prstGeom prst="rect">
            <a:avLst/>
          </a:prstGeom>
          <a:noFill/>
        </p:spPr>
        <p:txBody>
          <a:bodyPr wrap="square" rtlCol="0">
            <a:spAutoFit/>
          </a:bodyPr>
          <a:lstStyle/>
          <a:p>
            <a:pPr algn="l"/>
            <a:r>
              <a:rPr lang="en-US" sz="3200" dirty="0">
                <a:solidFill>
                  <a:srgbClr val="3B444F"/>
                </a:solidFill>
                <a:latin typeface="Sukhumvit Set" panose="02000506000000020004" pitchFamily="2" charset="-34"/>
                <a:cs typeface="Sukhumvit Set" panose="02000506000000020004" pitchFamily="2" charset="-34"/>
              </a:rPr>
              <a:t>n</a:t>
            </a:r>
            <a:r>
              <a:rPr lang="en-US" sz="3200" b="0" i="0" dirty="0">
                <a:solidFill>
                  <a:srgbClr val="3B444F"/>
                </a:solidFill>
                <a:effectLst/>
                <a:latin typeface="Sukhumvit Set" panose="02000506000000020004" pitchFamily="2" charset="-34"/>
                <a:cs typeface="Sukhumvit Set" panose="02000506000000020004" pitchFamily="2" charset="-34"/>
              </a:rPr>
              <a:t>o relationship among the residuals</a:t>
            </a:r>
          </a:p>
          <a:p>
            <a:pPr algn="l"/>
            <a:endParaRPr lang="en-US" dirty="0">
              <a:solidFill>
                <a:srgbClr val="3B444F"/>
              </a:solidFill>
              <a:latin typeface="Sukhumvit Set" panose="02000506000000020004" pitchFamily="2" charset="-34"/>
              <a:cs typeface="Sukhumvit Set" panose="02000506000000020004" pitchFamily="2" charset="-34"/>
            </a:endParaRPr>
          </a:p>
          <a:p>
            <a:r>
              <a:rPr lang="en-US" sz="3200" dirty="0">
                <a:solidFill>
                  <a:srgbClr val="3B444F"/>
                </a:solidFill>
                <a:latin typeface="Sukhumvit Set" panose="02000506000000020004" pitchFamily="2" charset="-34"/>
                <a:cs typeface="Sukhumvit Set" panose="02000506000000020004" pitchFamily="2" charset="-34"/>
              </a:rPr>
              <a:t>n</a:t>
            </a:r>
            <a:r>
              <a:rPr lang="en-US" sz="3200" b="0" i="0" dirty="0">
                <a:solidFill>
                  <a:srgbClr val="3B444F"/>
                </a:solidFill>
                <a:effectLst/>
                <a:latin typeface="Sukhumvit Set" panose="02000506000000020004" pitchFamily="2" charset="-34"/>
                <a:cs typeface="Sukhumvit Set" panose="02000506000000020004" pitchFamily="2" charset="-34"/>
              </a:rPr>
              <a:t>o relationship between the residuals and independent variable</a:t>
            </a:r>
            <a:endParaRPr lang="en-US" sz="3200" dirty="0">
              <a:solidFill>
                <a:srgbClr val="333333"/>
              </a:solidFill>
              <a:latin typeface="Sukhumvit Set" panose="02000506000000020004" pitchFamily="2" charset="-34"/>
              <a:cs typeface="Sukhumvit Set" panose="02000506000000020004" pitchFamily="2" charset="-34"/>
            </a:endParaRPr>
          </a:p>
          <a:p>
            <a:pPr algn="l"/>
            <a:endParaRPr lang="en-US" sz="3200" dirty="0">
              <a:solidFill>
                <a:srgbClr val="333333"/>
              </a:solidFill>
              <a:latin typeface="Sukhumvit Set" panose="02000506000000020004" pitchFamily="2" charset="-34"/>
              <a:cs typeface="Sukhumvit Set" panose="02000506000000020004" pitchFamily="2" charset="-34"/>
            </a:endParaRPr>
          </a:p>
          <a:p>
            <a:r>
              <a:rPr lang="en-US" sz="3200" b="0" i="1" dirty="0">
                <a:solidFill>
                  <a:srgbClr val="7030A0"/>
                </a:solidFill>
                <a:effectLst/>
                <a:latin typeface="Sukhumvit Set" panose="02000506000000020004" pitchFamily="2" charset="-34"/>
                <a:cs typeface="Sukhumvit Set" panose="02000506000000020004" pitchFamily="2" charset="-34"/>
              </a:rPr>
              <a:t>Huge deal if violated</a:t>
            </a:r>
            <a:endParaRPr lang="th-TH" sz="3200" b="1" dirty="0">
              <a:solidFill>
                <a:srgbClr val="7030A0"/>
              </a:solidFill>
              <a:latin typeface="Sukhumvit Set" panose="02000506000000020004" pitchFamily="2" charset="-34"/>
              <a:cs typeface="Sukhumvit Set" panose="02000506000000020004" pitchFamily="2" charset="-34"/>
            </a:endParaRPr>
          </a:p>
        </p:txBody>
      </p:sp>
      <p:sp>
        <p:nvSpPr>
          <p:cNvPr id="6" name="Slide Number Placeholder 5">
            <a:extLst>
              <a:ext uri="{FF2B5EF4-FFF2-40B4-BE49-F238E27FC236}">
                <a16:creationId xmlns:a16="http://schemas.microsoft.com/office/drawing/2014/main" id="{EBDB1868-27AC-4288-8BA3-0862C26B2D0D}"/>
              </a:ext>
            </a:extLst>
          </p:cNvPr>
          <p:cNvSpPr>
            <a:spLocks noGrp="1"/>
          </p:cNvSpPr>
          <p:nvPr>
            <p:ph type="sldNum" sz="quarter" idx="12"/>
          </p:nvPr>
        </p:nvSpPr>
        <p:spPr/>
        <p:txBody>
          <a:bodyPr/>
          <a:lstStyle/>
          <a:p>
            <a:fld id="{79E572A5-FAB6-2943-90EB-8351B05E9AF4}" type="slidenum">
              <a:rPr lang="en-TH" smtClean="0"/>
              <a:pPr/>
              <a:t>41</a:t>
            </a:fld>
            <a:endParaRPr lang="en-TH" dirty="0"/>
          </a:p>
        </p:txBody>
      </p:sp>
    </p:spTree>
    <p:extLst>
      <p:ext uri="{BB962C8B-B14F-4D97-AF65-F5344CB8AC3E}">
        <p14:creationId xmlns:p14="http://schemas.microsoft.com/office/powerpoint/2010/main" val="24134263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F01233-AEFD-4FF9-A947-78EC466A61EE}"/>
              </a:ext>
            </a:extLst>
          </p:cNvPr>
          <p:cNvSpPr/>
          <p:nvPr/>
        </p:nvSpPr>
        <p:spPr>
          <a:xfrm>
            <a:off x="670954" y="318688"/>
            <a:ext cx="10062359" cy="584775"/>
          </a:xfrm>
          <a:prstGeom prst="rect">
            <a:avLst/>
          </a:prstGeom>
          <a:solidFill>
            <a:schemeClr val="bg1"/>
          </a:solidFill>
          <a:ln>
            <a:solidFill>
              <a:schemeClr val="tx1"/>
            </a:solidFill>
          </a:ln>
          <a:effectLst>
            <a:outerShdw blurRad="50800" dist="177800" dir="2700000" sx="102000" sy="102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TextBox 7">
            <a:extLst>
              <a:ext uri="{FF2B5EF4-FFF2-40B4-BE49-F238E27FC236}">
                <a16:creationId xmlns:a16="http://schemas.microsoft.com/office/drawing/2014/main" id="{7603E888-4B03-4D11-B2F9-960A0028475A}"/>
              </a:ext>
            </a:extLst>
          </p:cNvPr>
          <p:cNvSpPr txBox="1"/>
          <p:nvPr/>
        </p:nvSpPr>
        <p:spPr>
          <a:xfrm>
            <a:off x="948549" y="294024"/>
            <a:ext cx="8547533" cy="584775"/>
          </a:xfrm>
          <a:prstGeom prst="rect">
            <a:avLst/>
          </a:prstGeom>
          <a:noFill/>
        </p:spPr>
        <p:txBody>
          <a:bodyPr wrap="square" rtlCol="0">
            <a:spAutoFit/>
          </a:bodyPr>
          <a:lstStyle/>
          <a:p>
            <a:r>
              <a:rPr lang="en-US" sz="3200" i="0" dirty="0">
                <a:effectLst/>
                <a:latin typeface="Sukhumvit Set" panose="02000506000000020004" pitchFamily="2" charset="-34"/>
                <a:cs typeface="Sukhumvit Set" panose="02000506000000020004" pitchFamily="2" charset="-34"/>
              </a:rPr>
              <a:t>Independence: : How to create diagnostic plot</a:t>
            </a:r>
            <a:endParaRPr lang="th-TH" sz="3200" dirty="0">
              <a:latin typeface="Sukhumvit Set" panose="02000506000000020004" pitchFamily="2" charset="-34"/>
              <a:cs typeface="Sukhumvit Set" panose="02000506000000020004" pitchFamily="2" charset="-34"/>
            </a:endParaRPr>
          </a:p>
        </p:txBody>
      </p:sp>
      <p:sp>
        <p:nvSpPr>
          <p:cNvPr id="16" name="TextBox 15">
            <a:extLst>
              <a:ext uri="{FF2B5EF4-FFF2-40B4-BE49-F238E27FC236}">
                <a16:creationId xmlns:a16="http://schemas.microsoft.com/office/drawing/2014/main" id="{4BE967DA-8289-4F59-8069-FB29C89382E8}"/>
              </a:ext>
            </a:extLst>
          </p:cNvPr>
          <p:cNvSpPr txBox="1"/>
          <p:nvPr/>
        </p:nvSpPr>
        <p:spPr>
          <a:xfrm>
            <a:off x="7055434" y="1278064"/>
            <a:ext cx="4298366" cy="1077218"/>
          </a:xfrm>
          <a:prstGeom prst="rect">
            <a:avLst/>
          </a:prstGeom>
          <a:noFill/>
        </p:spPr>
        <p:txBody>
          <a:bodyPr wrap="square" rtlCol="0">
            <a:spAutoFit/>
          </a:bodyPr>
          <a:lstStyle/>
          <a:p>
            <a:r>
              <a:rPr lang="en-US" sz="3200" dirty="0">
                <a:latin typeface="Sukhumvit Set" panose="02000506000000020004" pitchFamily="2" charset="-34"/>
                <a:cs typeface="Sukhumvit Set" panose="02000506000000020004" pitchFamily="2" charset="-34"/>
              </a:rPr>
              <a:t>residuals versus independent variables</a:t>
            </a:r>
            <a:endParaRPr lang="th-TH" sz="3200" dirty="0">
              <a:latin typeface="Sukhumvit Set" panose="02000506000000020004" pitchFamily="2" charset="-34"/>
              <a:cs typeface="Sukhumvit Set" panose="02000506000000020004" pitchFamily="2" charset="-34"/>
            </a:endParaRPr>
          </a:p>
        </p:txBody>
      </p:sp>
      <p:sp>
        <p:nvSpPr>
          <p:cNvPr id="18" name="TextBox 17">
            <a:extLst>
              <a:ext uri="{FF2B5EF4-FFF2-40B4-BE49-F238E27FC236}">
                <a16:creationId xmlns:a16="http://schemas.microsoft.com/office/drawing/2014/main" id="{0761E8BA-4A62-4818-95DD-698CA48C02DF}"/>
              </a:ext>
            </a:extLst>
          </p:cNvPr>
          <p:cNvSpPr txBox="1"/>
          <p:nvPr/>
        </p:nvSpPr>
        <p:spPr>
          <a:xfrm>
            <a:off x="1328057" y="1236443"/>
            <a:ext cx="3516086" cy="1077218"/>
          </a:xfrm>
          <a:prstGeom prst="rect">
            <a:avLst/>
          </a:prstGeom>
          <a:noFill/>
        </p:spPr>
        <p:txBody>
          <a:bodyPr wrap="square">
            <a:spAutoFit/>
          </a:bodyPr>
          <a:lstStyle/>
          <a:p>
            <a:r>
              <a:rPr lang="en-US" sz="3200" b="0" i="0" dirty="0">
                <a:solidFill>
                  <a:srgbClr val="000000"/>
                </a:solidFill>
                <a:effectLst/>
                <a:latin typeface="Sukhumvit Set" panose="02000506000000020004" pitchFamily="2" charset="-34"/>
                <a:cs typeface="Sukhumvit Set" panose="02000506000000020004" pitchFamily="2" charset="-34"/>
              </a:rPr>
              <a:t>residuals versus row number</a:t>
            </a:r>
            <a:endParaRPr lang="th-TH" sz="3200" dirty="0">
              <a:latin typeface="Sukhumvit Set" panose="02000506000000020004" pitchFamily="2" charset="-34"/>
              <a:cs typeface="Sukhumvit Set" panose="02000506000000020004" pitchFamily="2" charset="-34"/>
            </a:endParaRPr>
          </a:p>
        </p:txBody>
      </p:sp>
      <p:pic>
        <p:nvPicPr>
          <p:cNvPr id="20" name="Picture 19" descr="Chart, scatter chart&#10;&#10;Description automatically generated">
            <a:extLst>
              <a:ext uri="{FF2B5EF4-FFF2-40B4-BE49-F238E27FC236}">
                <a16:creationId xmlns:a16="http://schemas.microsoft.com/office/drawing/2014/main" id="{9C661A1B-C049-4A40-A3CF-EAF313F51C8D}"/>
              </a:ext>
            </a:extLst>
          </p:cNvPr>
          <p:cNvPicPr>
            <a:picLocks noChangeAspect="1"/>
          </p:cNvPicPr>
          <p:nvPr/>
        </p:nvPicPr>
        <p:blipFill>
          <a:blip r:embed="rId3"/>
          <a:stretch>
            <a:fillRect/>
          </a:stretch>
        </p:blipFill>
        <p:spPr>
          <a:xfrm>
            <a:off x="670954" y="2579704"/>
            <a:ext cx="5376050" cy="3377381"/>
          </a:xfrm>
          <a:prstGeom prst="rect">
            <a:avLst/>
          </a:prstGeom>
        </p:spPr>
      </p:pic>
      <p:pic>
        <p:nvPicPr>
          <p:cNvPr id="22" name="Picture 21" descr="Chart, scatter chart&#10;&#10;Description automatically generated">
            <a:extLst>
              <a:ext uri="{FF2B5EF4-FFF2-40B4-BE49-F238E27FC236}">
                <a16:creationId xmlns:a16="http://schemas.microsoft.com/office/drawing/2014/main" id="{553341DA-B1DA-412B-A552-BC00A3A0913A}"/>
              </a:ext>
            </a:extLst>
          </p:cNvPr>
          <p:cNvPicPr>
            <a:picLocks noChangeAspect="1"/>
          </p:cNvPicPr>
          <p:nvPr/>
        </p:nvPicPr>
        <p:blipFill>
          <a:blip r:embed="rId4"/>
          <a:stretch>
            <a:fillRect/>
          </a:stretch>
        </p:blipFill>
        <p:spPr>
          <a:xfrm>
            <a:off x="6279840" y="2536160"/>
            <a:ext cx="5944818" cy="3456986"/>
          </a:xfrm>
          <a:prstGeom prst="rect">
            <a:avLst/>
          </a:prstGeom>
        </p:spPr>
      </p:pic>
      <p:sp>
        <p:nvSpPr>
          <p:cNvPr id="23" name="Arrow: Right 22">
            <a:extLst>
              <a:ext uri="{FF2B5EF4-FFF2-40B4-BE49-F238E27FC236}">
                <a16:creationId xmlns:a16="http://schemas.microsoft.com/office/drawing/2014/main" id="{9ED68FE2-B524-457D-B346-31334FDCD946}"/>
              </a:ext>
            </a:extLst>
          </p:cNvPr>
          <p:cNvSpPr/>
          <p:nvPr/>
        </p:nvSpPr>
        <p:spPr>
          <a:xfrm>
            <a:off x="838200" y="1591970"/>
            <a:ext cx="429986" cy="430117"/>
          </a:xfrm>
          <a:prstGeom prst="rightArrow">
            <a:avLst/>
          </a:prstGeom>
          <a:solidFill>
            <a:srgbClr val="C9CBA3"/>
          </a:solidFill>
          <a:ln>
            <a:solidFill>
              <a:srgbClr val="C9CB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4" name="Arrow: Right 23">
            <a:extLst>
              <a:ext uri="{FF2B5EF4-FFF2-40B4-BE49-F238E27FC236}">
                <a16:creationId xmlns:a16="http://schemas.microsoft.com/office/drawing/2014/main" id="{C8DF8DA7-A1B5-4C67-9D8D-A824BD13F792}"/>
              </a:ext>
            </a:extLst>
          </p:cNvPr>
          <p:cNvSpPr/>
          <p:nvPr/>
        </p:nvSpPr>
        <p:spPr>
          <a:xfrm>
            <a:off x="6531428" y="1601614"/>
            <a:ext cx="429986" cy="430117"/>
          </a:xfrm>
          <a:prstGeom prst="rightArrow">
            <a:avLst/>
          </a:prstGeom>
          <a:solidFill>
            <a:srgbClr val="C9CBA3"/>
          </a:solidFill>
          <a:ln>
            <a:solidFill>
              <a:srgbClr val="C9CB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 name="Slide Number Placeholder 1">
            <a:extLst>
              <a:ext uri="{FF2B5EF4-FFF2-40B4-BE49-F238E27FC236}">
                <a16:creationId xmlns:a16="http://schemas.microsoft.com/office/drawing/2014/main" id="{84ABBE0B-F4E6-413F-B653-F43494AA075A}"/>
              </a:ext>
            </a:extLst>
          </p:cNvPr>
          <p:cNvSpPr>
            <a:spLocks noGrp="1"/>
          </p:cNvSpPr>
          <p:nvPr>
            <p:ph type="sldNum" sz="quarter" idx="12"/>
          </p:nvPr>
        </p:nvSpPr>
        <p:spPr/>
        <p:txBody>
          <a:bodyPr/>
          <a:lstStyle/>
          <a:p>
            <a:fld id="{79E572A5-FAB6-2943-90EB-8351B05E9AF4}" type="slidenum">
              <a:rPr lang="en-TH" smtClean="0"/>
              <a:pPr/>
              <a:t>42</a:t>
            </a:fld>
            <a:endParaRPr lang="en-TH" dirty="0"/>
          </a:p>
        </p:txBody>
      </p:sp>
    </p:spTree>
    <p:extLst>
      <p:ext uri="{BB962C8B-B14F-4D97-AF65-F5344CB8AC3E}">
        <p14:creationId xmlns:p14="http://schemas.microsoft.com/office/powerpoint/2010/main" val="2955225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F01233-AEFD-4FF9-A947-78EC466A61EE}"/>
              </a:ext>
            </a:extLst>
          </p:cNvPr>
          <p:cNvSpPr/>
          <p:nvPr/>
        </p:nvSpPr>
        <p:spPr>
          <a:xfrm>
            <a:off x="670954" y="318688"/>
            <a:ext cx="10062359" cy="584775"/>
          </a:xfrm>
          <a:prstGeom prst="rect">
            <a:avLst/>
          </a:prstGeom>
          <a:solidFill>
            <a:schemeClr val="bg1"/>
          </a:solidFill>
          <a:ln>
            <a:solidFill>
              <a:schemeClr val="tx1"/>
            </a:solidFill>
          </a:ln>
          <a:effectLst>
            <a:outerShdw blurRad="50800" dist="177800" dir="2700000" sx="102000" sy="102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TextBox 7">
            <a:extLst>
              <a:ext uri="{FF2B5EF4-FFF2-40B4-BE49-F238E27FC236}">
                <a16:creationId xmlns:a16="http://schemas.microsoft.com/office/drawing/2014/main" id="{7603E888-4B03-4D11-B2F9-960A0028475A}"/>
              </a:ext>
            </a:extLst>
          </p:cNvPr>
          <p:cNvSpPr txBox="1"/>
          <p:nvPr/>
        </p:nvSpPr>
        <p:spPr>
          <a:xfrm>
            <a:off x="948549" y="294024"/>
            <a:ext cx="8547533" cy="584775"/>
          </a:xfrm>
          <a:prstGeom prst="rect">
            <a:avLst/>
          </a:prstGeom>
          <a:noFill/>
        </p:spPr>
        <p:txBody>
          <a:bodyPr wrap="square" rtlCol="0">
            <a:spAutoFit/>
          </a:bodyPr>
          <a:lstStyle/>
          <a:p>
            <a:r>
              <a:rPr lang="en-US" sz="3200" i="0" dirty="0">
                <a:effectLst/>
                <a:latin typeface="Sukhumvit Set" panose="02000506000000020004" pitchFamily="2" charset="-34"/>
                <a:cs typeface="Sukhumvit Set" panose="02000506000000020004" pitchFamily="2" charset="-34"/>
              </a:rPr>
              <a:t>Independence: : How to use statistics</a:t>
            </a:r>
            <a:endParaRPr lang="th-TH" sz="3200" dirty="0">
              <a:latin typeface="Sukhumvit Set" panose="02000506000000020004" pitchFamily="2" charset="-34"/>
              <a:cs typeface="Sukhumvit Set" panose="02000506000000020004" pitchFamily="2" charset="-34"/>
            </a:endParaRPr>
          </a:p>
        </p:txBody>
      </p:sp>
      <p:sp>
        <p:nvSpPr>
          <p:cNvPr id="14" name="TextBox 13">
            <a:extLst>
              <a:ext uri="{FF2B5EF4-FFF2-40B4-BE49-F238E27FC236}">
                <a16:creationId xmlns:a16="http://schemas.microsoft.com/office/drawing/2014/main" id="{B96C08B4-F2EC-4835-BC1F-E1392B6D0769}"/>
              </a:ext>
            </a:extLst>
          </p:cNvPr>
          <p:cNvSpPr txBox="1"/>
          <p:nvPr/>
        </p:nvSpPr>
        <p:spPr>
          <a:xfrm>
            <a:off x="1589240" y="1448582"/>
            <a:ext cx="9764560" cy="584775"/>
          </a:xfrm>
          <a:prstGeom prst="rect">
            <a:avLst/>
          </a:prstGeom>
          <a:noFill/>
        </p:spPr>
        <p:txBody>
          <a:bodyPr wrap="square">
            <a:spAutoFit/>
          </a:bodyPr>
          <a:lstStyle/>
          <a:p>
            <a:r>
              <a:rPr lang="en-US" sz="3200" i="0" dirty="0">
                <a:effectLst/>
                <a:latin typeface="Sukhumvit Set" panose="02000506000000020004" pitchFamily="2" charset="-34"/>
                <a:cs typeface="Sukhumvit Set" panose="02000506000000020004" pitchFamily="2" charset="-34"/>
              </a:rPr>
              <a:t>Durbin Watson (DW) statistic should be close to 2.0</a:t>
            </a:r>
            <a:endParaRPr lang="th-TH" sz="3200" dirty="0">
              <a:latin typeface="Sukhumvit Set" panose="02000506000000020004" pitchFamily="2" charset="-34"/>
              <a:cs typeface="Sukhumvit Set" panose="02000506000000020004" pitchFamily="2" charset="-34"/>
            </a:endParaRPr>
          </a:p>
        </p:txBody>
      </p:sp>
      <p:sp>
        <p:nvSpPr>
          <p:cNvPr id="2" name="Slide Number Placeholder 1">
            <a:extLst>
              <a:ext uri="{FF2B5EF4-FFF2-40B4-BE49-F238E27FC236}">
                <a16:creationId xmlns:a16="http://schemas.microsoft.com/office/drawing/2014/main" id="{FD5CACD0-1833-45F0-956D-429B1B08121F}"/>
              </a:ext>
            </a:extLst>
          </p:cNvPr>
          <p:cNvSpPr>
            <a:spLocks noGrp="1"/>
          </p:cNvSpPr>
          <p:nvPr>
            <p:ph type="sldNum" sz="quarter" idx="12"/>
          </p:nvPr>
        </p:nvSpPr>
        <p:spPr/>
        <p:txBody>
          <a:bodyPr/>
          <a:lstStyle/>
          <a:p>
            <a:fld id="{79E572A5-FAB6-2943-90EB-8351B05E9AF4}" type="slidenum">
              <a:rPr lang="en-TH" smtClean="0"/>
              <a:pPr/>
              <a:t>43</a:t>
            </a:fld>
            <a:endParaRPr lang="en-TH" dirty="0"/>
          </a:p>
        </p:txBody>
      </p:sp>
      <p:sp>
        <p:nvSpPr>
          <p:cNvPr id="9" name="Content Placeholder 6">
            <a:extLst>
              <a:ext uri="{FF2B5EF4-FFF2-40B4-BE49-F238E27FC236}">
                <a16:creationId xmlns:a16="http://schemas.microsoft.com/office/drawing/2014/main" id="{29F4FFE1-FB46-4494-A829-3CE35FEE299B}"/>
              </a:ext>
            </a:extLst>
          </p:cNvPr>
          <p:cNvSpPr>
            <a:spLocks noGrp="1"/>
          </p:cNvSpPr>
          <p:nvPr>
            <p:ph idx="1"/>
          </p:nvPr>
        </p:nvSpPr>
        <p:spPr>
          <a:xfrm>
            <a:off x="1589240" y="2119220"/>
            <a:ext cx="10040508" cy="4738780"/>
          </a:xfrm>
        </p:spPr>
        <p:txBody>
          <a:bodyPr/>
          <a:lstStyle/>
          <a:p>
            <a:pPr marL="0" indent="0">
              <a:buNone/>
            </a:pPr>
            <a:endParaRPr lang="en-US" dirty="0"/>
          </a:p>
          <a:p>
            <a:pPr marL="0" indent="0">
              <a:buNone/>
            </a:pPr>
            <a:r>
              <a:rPr lang="en-US" b="0" i="0" dirty="0">
                <a:effectLst/>
              </a:rPr>
              <a:t>This statistic will always be between 0 and 4. </a:t>
            </a:r>
          </a:p>
          <a:p>
            <a:pPr marL="0" indent="0">
              <a:buNone/>
            </a:pPr>
            <a:r>
              <a:rPr lang="en-US" b="0" i="0" dirty="0">
                <a:effectLst/>
              </a:rPr>
              <a:t>The closer to 0 the statistic, the more evidence for positive serial correlation. </a:t>
            </a:r>
          </a:p>
          <a:p>
            <a:pPr marL="0" indent="0">
              <a:buNone/>
            </a:pPr>
            <a:r>
              <a:rPr lang="en-US" b="0" i="0" dirty="0">
                <a:effectLst/>
              </a:rPr>
              <a:t>The closer to 4, the more evidence for negative serial correlation.</a:t>
            </a:r>
          </a:p>
          <a:p>
            <a:pPr marL="0" indent="0">
              <a:buNone/>
            </a:pPr>
            <a:endParaRPr lang="en-US" baseline="-25000" dirty="0"/>
          </a:p>
          <a:p>
            <a:pPr marL="0" indent="0">
              <a:buNone/>
            </a:pPr>
            <a:r>
              <a:rPr lang="en-US" b="0" i="0" dirty="0">
                <a:solidFill>
                  <a:srgbClr val="232629"/>
                </a:solidFill>
                <a:effectLst/>
              </a:rPr>
              <a:t>Alternative test: </a:t>
            </a:r>
            <a:r>
              <a:rPr lang="en-US" b="0" i="0" dirty="0" err="1">
                <a:solidFill>
                  <a:srgbClr val="232629"/>
                </a:solidFill>
                <a:effectLst/>
              </a:rPr>
              <a:t>Ljung</a:t>
            </a:r>
            <a:r>
              <a:rPr lang="en-US" b="0" i="0" dirty="0">
                <a:solidFill>
                  <a:srgbClr val="232629"/>
                </a:solidFill>
                <a:effectLst/>
              </a:rPr>
              <a:t>-Box test</a:t>
            </a:r>
            <a:endParaRPr lang="en-US" baseline="-25000" dirty="0"/>
          </a:p>
        </p:txBody>
      </p:sp>
    </p:spTree>
    <p:extLst>
      <p:ext uri="{BB962C8B-B14F-4D97-AF65-F5344CB8AC3E}">
        <p14:creationId xmlns:p14="http://schemas.microsoft.com/office/powerpoint/2010/main" val="1625024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91AF35-E524-4846-A12B-942ED389D35C}"/>
              </a:ext>
            </a:extLst>
          </p:cNvPr>
          <p:cNvSpPr>
            <a:spLocks noGrp="1"/>
          </p:cNvSpPr>
          <p:nvPr>
            <p:ph type="sldNum" sz="quarter" idx="12"/>
          </p:nvPr>
        </p:nvSpPr>
        <p:spPr/>
        <p:txBody>
          <a:bodyPr/>
          <a:lstStyle/>
          <a:p>
            <a:fld id="{650133A6-274A-408E-8BDC-CE3D72916DDD}" type="slidenum">
              <a:rPr lang="th-TH" smtClean="0"/>
              <a:pPr/>
              <a:t>44</a:t>
            </a:fld>
            <a:endParaRPr lang="th-TH"/>
          </a:p>
        </p:txBody>
      </p:sp>
      <p:pic>
        <p:nvPicPr>
          <p:cNvPr id="5" name="Picture 4">
            <a:extLst>
              <a:ext uri="{FF2B5EF4-FFF2-40B4-BE49-F238E27FC236}">
                <a16:creationId xmlns:a16="http://schemas.microsoft.com/office/drawing/2014/main" id="{05C78C89-BEC1-4C45-A7FF-DF3E42F3BAA4}"/>
              </a:ext>
            </a:extLst>
          </p:cNvPr>
          <p:cNvPicPr>
            <a:picLocks noChangeAspect="1"/>
          </p:cNvPicPr>
          <p:nvPr/>
        </p:nvPicPr>
        <p:blipFill rotWithShape="1">
          <a:blip r:embed="rId2"/>
          <a:srcRect b="80106"/>
          <a:stretch/>
        </p:blipFill>
        <p:spPr>
          <a:xfrm>
            <a:off x="1317079" y="1408228"/>
            <a:ext cx="9220716" cy="1399970"/>
          </a:xfrm>
          <a:prstGeom prst="rect">
            <a:avLst/>
          </a:prstGeom>
        </p:spPr>
      </p:pic>
      <p:pic>
        <p:nvPicPr>
          <p:cNvPr id="6" name="Picture 5">
            <a:extLst>
              <a:ext uri="{FF2B5EF4-FFF2-40B4-BE49-F238E27FC236}">
                <a16:creationId xmlns:a16="http://schemas.microsoft.com/office/drawing/2014/main" id="{6E183F57-988A-4F72-B0D4-672EA61C9437}"/>
              </a:ext>
            </a:extLst>
          </p:cNvPr>
          <p:cNvPicPr>
            <a:picLocks noChangeAspect="1"/>
          </p:cNvPicPr>
          <p:nvPr/>
        </p:nvPicPr>
        <p:blipFill rotWithShape="1">
          <a:blip r:embed="rId2"/>
          <a:srcRect t="39871" b="2879"/>
          <a:stretch/>
        </p:blipFill>
        <p:spPr>
          <a:xfrm>
            <a:off x="1402328" y="3231472"/>
            <a:ext cx="7538067" cy="3293615"/>
          </a:xfrm>
          <a:prstGeom prst="rect">
            <a:avLst/>
          </a:prstGeom>
        </p:spPr>
      </p:pic>
      <p:sp>
        <p:nvSpPr>
          <p:cNvPr id="8" name="TextBox 7">
            <a:extLst>
              <a:ext uri="{FF2B5EF4-FFF2-40B4-BE49-F238E27FC236}">
                <a16:creationId xmlns:a16="http://schemas.microsoft.com/office/drawing/2014/main" id="{426F1938-C37B-41DE-BE46-21C6DA85AC7B}"/>
              </a:ext>
            </a:extLst>
          </p:cNvPr>
          <p:cNvSpPr txBox="1"/>
          <p:nvPr/>
        </p:nvSpPr>
        <p:spPr>
          <a:xfrm>
            <a:off x="1320950" y="204467"/>
            <a:ext cx="6103398" cy="523220"/>
          </a:xfrm>
          <a:prstGeom prst="rect">
            <a:avLst/>
          </a:prstGeom>
          <a:noFill/>
        </p:spPr>
        <p:txBody>
          <a:bodyPr wrap="square">
            <a:spAutoFit/>
          </a:bodyPr>
          <a:lstStyle/>
          <a:p>
            <a:r>
              <a:rPr lang="en-US" b="0" i="0" dirty="0" err="1">
                <a:solidFill>
                  <a:srgbClr val="232629"/>
                </a:solidFill>
                <a:effectLst/>
              </a:rPr>
              <a:t>Ljung</a:t>
            </a:r>
            <a:r>
              <a:rPr lang="en-US" b="0" i="0" dirty="0">
                <a:solidFill>
                  <a:srgbClr val="232629"/>
                </a:solidFill>
                <a:effectLst/>
              </a:rPr>
              <a:t>-Box test</a:t>
            </a:r>
            <a:endParaRPr lang="th-TH" dirty="0"/>
          </a:p>
        </p:txBody>
      </p:sp>
    </p:spTree>
    <p:extLst>
      <p:ext uri="{BB962C8B-B14F-4D97-AF65-F5344CB8AC3E}">
        <p14:creationId xmlns:p14="http://schemas.microsoft.com/office/powerpoint/2010/main" val="6223250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F01233-AEFD-4FF9-A947-78EC466A61EE}"/>
              </a:ext>
            </a:extLst>
          </p:cNvPr>
          <p:cNvSpPr/>
          <p:nvPr/>
        </p:nvSpPr>
        <p:spPr>
          <a:xfrm>
            <a:off x="670954" y="318688"/>
            <a:ext cx="10062359" cy="584775"/>
          </a:xfrm>
          <a:prstGeom prst="rect">
            <a:avLst/>
          </a:prstGeom>
          <a:solidFill>
            <a:schemeClr val="bg1"/>
          </a:solidFill>
          <a:ln>
            <a:solidFill>
              <a:schemeClr val="tx1"/>
            </a:solidFill>
          </a:ln>
          <a:effectLst>
            <a:outerShdw blurRad="50800" dist="177800" dir="2700000" sx="102000" sy="102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TextBox 7">
            <a:extLst>
              <a:ext uri="{FF2B5EF4-FFF2-40B4-BE49-F238E27FC236}">
                <a16:creationId xmlns:a16="http://schemas.microsoft.com/office/drawing/2014/main" id="{7603E888-4B03-4D11-B2F9-960A0028475A}"/>
              </a:ext>
            </a:extLst>
          </p:cNvPr>
          <p:cNvSpPr txBox="1"/>
          <p:nvPr/>
        </p:nvSpPr>
        <p:spPr>
          <a:xfrm>
            <a:off x="948549" y="294024"/>
            <a:ext cx="8547533" cy="584775"/>
          </a:xfrm>
          <a:prstGeom prst="rect">
            <a:avLst/>
          </a:prstGeom>
          <a:noFill/>
        </p:spPr>
        <p:txBody>
          <a:bodyPr wrap="square" rtlCol="0">
            <a:spAutoFit/>
          </a:bodyPr>
          <a:lstStyle/>
          <a:p>
            <a:r>
              <a:rPr lang="en-US" sz="3200" i="0" dirty="0">
                <a:effectLst/>
                <a:latin typeface="Sukhumvit Set" panose="02000506000000020004" pitchFamily="2" charset="-34"/>
                <a:cs typeface="Sukhumvit Set" panose="02000506000000020004" pitchFamily="2" charset="-34"/>
              </a:rPr>
              <a:t>Independence: : How to fix</a:t>
            </a:r>
            <a:endParaRPr lang="th-TH" sz="3200" dirty="0">
              <a:latin typeface="Sukhumvit Set" panose="02000506000000020004" pitchFamily="2" charset="-34"/>
              <a:cs typeface="Sukhumvit Set" panose="02000506000000020004" pitchFamily="2" charset="-34"/>
            </a:endParaRPr>
          </a:p>
        </p:txBody>
      </p:sp>
      <p:sp>
        <p:nvSpPr>
          <p:cNvPr id="2" name="TextBox 1">
            <a:extLst>
              <a:ext uri="{FF2B5EF4-FFF2-40B4-BE49-F238E27FC236}">
                <a16:creationId xmlns:a16="http://schemas.microsoft.com/office/drawing/2014/main" id="{90ABF4A5-9AA0-420D-B5C9-4E912810C0A0}"/>
              </a:ext>
            </a:extLst>
          </p:cNvPr>
          <p:cNvSpPr txBox="1"/>
          <p:nvPr/>
        </p:nvSpPr>
        <p:spPr>
          <a:xfrm>
            <a:off x="948549" y="1393636"/>
            <a:ext cx="8273142" cy="584775"/>
          </a:xfrm>
          <a:prstGeom prst="rect">
            <a:avLst/>
          </a:prstGeom>
          <a:noFill/>
        </p:spPr>
        <p:txBody>
          <a:bodyPr wrap="square" rtlCol="0">
            <a:spAutoFit/>
          </a:bodyPr>
          <a:lstStyle/>
          <a:p>
            <a:r>
              <a:rPr lang="en-US" sz="3200" b="0" i="0" dirty="0">
                <a:solidFill>
                  <a:srgbClr val="000000"/>
                </a:solidFill>
                <a:effectLst/>
                <a:latin typeface="Sukhumvit Set" panose="02000506000000020004" pitchFamily="2" charset="-34"/>
                <a:cs typeface="Sukhumvit Set" panose="02000506000000020004" pitchFamily="2" charset="-34"/>
              </a:rPr>
              <a:t>If it due to</a:t>
            </a:r>
            <a:endParaRPr lang="th-TH" sz="3200" dirty="0">
              <a:latin typeface="Sukhumvit Set" panose="02000506000000020004" pitchFamily="2" charset="-34"/>
              <a:cs typeface="Sukhumvit Set" panose="02000506000000020004" pitchFamily="2" charset="-34"/>
            </a:endParaRPr>
          </a:p>
        </p:txBody>
      </p:sp>
      <p:sp>
        <p:nvSpPr>
          <p:cNvPr id="11" name="TextBox 10">
            <a:extLst>
              <a:ext uri="{FF2B5EF4-FFF2-40B4-BE49-F238E27FC236}">
                <a16:creationId xmlns:a16="http://schemas.microsoft.com/office/drawing/2014/main" id="{2840FAA8-29B9-4D28-B1E5-75C3486CDD43}"/>
              </a:ext>
            </a:extLst>
          </p:cNvPr>
          <p:cNvSpPr txBox="1"/>
          <p:nvPr/>
        </p:nvSpPr>
        <p:spPr>
          <a:xfrm>
            <a:off x="2460171" y="3750695"/>
            <a:ext cx="8273142" cy="584775"/>
          </a:xfrm>
          <a:prstGeom prst="rect">
            <a:avLst/>
          </a:prstGeom>
          <a:noFill/>
        </p:spPr>
        <p:txBody>
          <a:bodyPr wrap="square" rtlCol="0">
            <a:spAutoFit/>
          </a:bodyPr>
          <a:lstStyle/>
          <a:p>
            <a:r>
              <a:rPr lang="en-US" sz="3200" b="0" i="0" dirty="0">
                <a:effectLst/>
                <a:latin typeface="Sukhumvit Set" panose="02000506000000020004" pitchFamily="2" charset="-34"/>
                <a:cs typeface="Sukhumvit Set" panose="02000506000000020004" pitchFamily="2" charset="-34"/>
              </a:rPr>
              <a:t>Omitted variable bias</a:t>
            </a:r>
            <a:endParaRPr lang="th-TH" sz="3200" dirty="0">
              <a:latin typeface="Sukhumvit Set" panose="02000506000000020004" pitchFamily="2" charset="-34"/>
              <a:cs typeface="Sukhumvit Set" panose="02000506000000020004" pitchFamily="2" charset="-34"/>
            </a:endParaRPr>
          </a:p>
        </p:txBody>
      </p:sp>
      <p:sp>
        <p:nvSpPr>
          <p:cNvPr id="12" name="TextBox 11">
            <a:extLst>
              <a:ext uri="{FF2B5EF4-FFF2-40B4-BE49-F238E27FC236}">
                <a16:creationId xmlns:a16="http://schemas.microsoft.com/office/drawing/2014/main" id="{72D25CF5-2879-44A9-9389-9C88FC868A7D}"/>
              </a:ext>
            </a:extLst>
          </p:cNvPr>
          <p:cNvSpPr txBox="1"/>
          <p:nvPr/>
        </p:nvSpPr>
        <p:spPr>
          <a:xfrm>
            <a:off x="2460171" y="2327079"/>
            <a:ext cx="8273142" cy="584775"/>
          </a:xfrm>
          <a:prstGeom prst="rect">
            <a:avLst/>
          </a:prstGeom>
          <a:noFill/>
        </p:spPr>
        <p:txBody>
          <a:bodyPr wrap="square" rtlCol="0">
            <a:spAutoFit/>
          </a:bodyPr>
          <a:lstStyle/>
          <a:p>
            <a:r>
              <a:rPr lang="en-US" sz="3200" b="0" i="0" dirty="0">
                <a:solidFill>
                  <a:srgbClr val="000000"/>
                </a:solidFill>
                <a:effectLst/>
                <a:latin typeface="Sukhumvit Set" panose="02000506000000020004" pitchFamily="2" charset="-34"/>
                <a:cs typeface="Sukhumvit Set" panose="02000506000000020004" pitchFamily="2" charset="-34"/>
              </a:rPr>
              <a:t>Violation of the linearity assumption</a:t>
            </a:r>
            <a:endParaRPr lang="th-TH" sz="3200" dirty="0">
              <a:latin typeface="Sukhumvit Set" panose="02000506000000020004" pitchFamily="2" charset="-34"/>
              <a:cs typeface="Sukhumvit Set" panose="02000506000000020004" pitchFamily="2" charset="-34"/>
            </a:endParaRPr>
          </a:p>
        </p:txBody>
      </p:sp>
      <p:sp>
        <p:nvSpPr>
          <p:cNvPr id="13" name="Arrow: Right 12">
            <a:extLst>
              <a:ext uri="{FF2B5EF4-FFF2-40B4-BE49-F238E27FC236}">
                <a16:creationId xmlns:a16="http://schemas.microsoft.com/office/drawing/2014/main" id="{5F91CB24-681C-4697-8F73-9E2FE34E4DEA}"/>
              </a:ext>
            </a:extLst>
          </p:cNvPr>
          <p:cNvSpPr/>
          <p:nvPr/>
        </p:nvSpPr>
        <p:spPr>
          <a:xfrm>
            <a:off x="1808509" y="2452634"/>
            <a:ext cx="357247" cy="331601"/>
          </a:xfrm>
          <a:prstGeom prst="rightArrow">
            <a:avLst/>
          </a:prstGeom>
          <a:solidFill>
            <a:srgbClr val="C9CBA3"/>
          </a:solidFill>
          <a:ln>
            <a:solidFill>
              <a:srgbClr val="C9CB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Arrow: Right 14">
            <a:extLst>
              <a:ext uri="{FF2B5EF4-FFF2-40B4-BE49-F238E27FC236}">
                <a16:creationId xmlns:a16="http://schemas.microsoft.com/office/drawing/2014/main" id="{D9440A7D-9BE8-4E8F-AC3F-BD0F0E1DF65D}"/>
              </a:ext>
            </a:extLst>
          </p:cNvPr>
          <p:cNvSpPr/>
          <p:nvPr/>
        </p:nvSpPr>
        <p:spPr>
          <a:xfrm>
            <a:off x="1820135" y="3877281"/>
            <a:ext cx="357247" cy="331601"/>
          </a:xfrm>
          <a:prstGeom prst="rightArrow">
            <a:avLst/>
          </a:prstGeom>
          <a:solidFill>
            <a:srgbClr val="C9CBA3"/>
          </a:solidFill>
          <a:ln>
            <a:solidFill>
              <a:srgbClr val="C9CB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 name="Slide Number Placeholder 4">
            <a:extLst>
              <a:ext uri="{FF2B5EF4-FFF2-40B4-BE49-F238E27FC236}">
                <a16:creationId xmlns:a16="http://schemas.microsoft.com/office/drawing/2014/main" id="{41375692-FB28-4838-9E0E-8EB943CD229F}"/>
              </a:ext>
            </a:extLst>
          </p:cNvPr>
          <p:cNvSpPr>
            <a:spLocks noGrp="1"/>
          </p:cNvSpPr>
          <p:nvPr>
            <p:ph type="sldNum" sz="quarter" idx="12"/>
          </p:nvPr>
        </p:nvSpPr>
        <p:spPr/>
        <p:txBody>
          <a:bodyPr/>
          <a:lstStyle/>
          <a:p>
            <a:fld id="{79E572A5-FAB6-2943-90EB-8351B05E9AF4}" type="slidenum">
              <a:rPr lang="en-TH" smtClean="0"/>
              <a:pPr/>
              <a:t>45</a:t>
            </a:fld>
            <a:endParaRPr lang="en-TH" dirty="0"/>
          </a:p>
        </p:txBody>
      </p:sp>
    </p:spTree>
    <p:extLst>
      <p:ext uri="{BB962C8B-B14F-4D97-AF65-F5344CB8AC3E}">
        <p14:creationId xmlns:p14="http://schemas.microsoft.com/office/powerpoint/2010/main" val="14617457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937980-A037-DA40-A7BB-16C6ABC694B8}"/>
              </a:ext>
            </a:extLst>
          </p:cNvPr>
          <p:cNvSpPr>
            <a:spLocks noGrp="1"/>
          </p:cNvSpPr>
          <p:nvPr>
            <p:ph type="title"/>
          </p:nvPr>
        </p:nvSpPr>
        <p:spPr/>
        <p:txBody>
          <a:bodyPr/>
          <a:lstStyle/>
          <a:p>
            <a:r>
              <a:rPr lang="en-US" b="0" i="0" dirty="0">
                <a:solidFill>
                  <a:srgbClr val="333333"/>
                </a:solidFill>
                <a:effectLst/>
                <a:latin typeface="ProximaNova"/>
              </a:rPr>
              <a:t>Assumptions in linear regression</a:t>
            </a:r>
            <a:endParaRPr lang="en-TH" dirty="0"/>
          </a:p>
        </p:txBody>
      </p:sp>
      <p:sp>
        <p:nvSpPr>
          <p:cNvPr id="7" name="Rectangle 6">
            <a:extLst>
              <a:ext uri="{FF2B5EF4-FFF2-40B4-BE49-F238E27FC236}">
                <a16:creationId xmlns:a16="http://schemas.microsoft.com/office/drawing/2014/main" id="{D4F01233-AEFD-4FF9-A947-78EC466A61EE}"/>
              </a:ext>
            </a:extLst>
          </p:cNvPr>
          <p:cNvSpPr/>
          <p:nvPr/>
        </p:nvSpPr>
        <p:spPr>
          <a:xfrm>
            <a:off x="670955" y="1777375"/>
            <a:ext cx="10572496" cy="583200"/>
          </a:xfrm>
          <a:prstGeom prst="rect">
            <a:avLst/>
          </a:prstGeom>
          <a:solidFill>
            <a:schemeClr val="bg1"/>
          </a:solidFill>
          <a:ln>
            <a:solidFill>
              <a:schemeClr val="tx1"/>
            </a:solidFill>
          </a:ln>
          <a:effectLst>
            <a:outerShdw blurRad="50800" dist="177800" dir="2700000" sx="102000" sy="102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 name="TextBox 1">
            <a:extLst>
              <a:ext uri="{FF2B5EF4-FFF2-40B4-BE49-F238E27FC236}">
                <a16:creationId xmlns:a16="http://schemas.microsoft.com/office/drawing/2014/main" id="{6261CBD3-F12A-42B0-950D-AB73E6AE075B}"/>
              </a:ext>
            </a:extLst>
          </p:cNvPr>
          <p:cNvSpPr txBox="1"/>
          <p:nvPr/>
        </p:nvSpPr>
        <p:spPr>
          <a:xfrm>
            <a:off x="948549" y="1783121"/>
            <a:ext cx="8347157" cy="584775"/>
          </a:xfrm>
          <a:prstGeom prst="rect">
            <a:avLst/>
          </a:prstGeom>
          <a:noFill/>
        </p:spPr>
        <p:txBody>
          <a:bodyPr wrap="none" rtlCol="0">
            <a:spAutoFit/>
          </a:bodyPr>
          <a:lstStyle/>
          <a:p>
            <a:r>
              <a:rPr lang="en-US" sz="3200" i="0" dirty="0">
                <a:effectLst/>
                <a:latin typeface="Sukhumvit Set" panose="02000506000000020004" pitchFamily="2" charset="-34"/>
                <a:cs typeface="Sukhumvit Set" panose="02000506000000020004" pitchFamily="2" charset="-34"/>
              </a:rPr>
              <a:t>Homogeneity of variance (homoscedasticity) </a:t>
            </a:r>
            <a:endParaRPr lang="th-TH" sz="3200" dirty="0">
              <a:latin typeface="Sukhumvit Set" panose="02000506000000020004" pitchFamily="2" charset="-34"/>
              <a:cs typeface="Sukhumvit Set" panose="02000506000000020004" pitchFamily="2" charset="-34"/>
            </a:endParaRPr>
          </a:p>
        </p:txBody>
      </p:sp>
      <p:sp>
        <p:nvSpPr>
          <p:cNvPr id="8" name="TextBox 7">
            <a:extLst>
              <a:ext uri="{FF2B5EF4-FFF2-40B4-BE49-F238E27FC236}">
                <a16:creationId xmlns:a16="http://schemas.microsoft.com/office/drawing/2014/main" id="{6B99888C-2902-4D90-B79B-B3B3DED03196}"/>
              </a:ext>
            </a:extLst>
          </p:cNvPr>
          <p:cNvSpPr txBox="1"/>
          <p:nvPr/>
        </p:nvSpPr>
        <p:spPr>
          <a:xfrm>
            <a:off x="1099457" y="3113314"/>
            <a:ext cx="9320187" cy="1569660"/>
          </a:xfrm>
          <a:prstGeom prst="rect">
            <a:avLst/>
          </a:prstGeom>
          <a:noFill/>
        </p:spPr>
        <p:txBody>
          <a:bodyPr wrap="square" rtlCol="0">
            <a:spAutoFit/>
          </a:bodyPr>
          <a:lstStyle/>
          <a:p>
            <a:r>
              <a:rPr lang="en-US" sz="3200" b="0" i="0" dirty="0">
                <a:solidFill>
                  <a:srgbClr val="333333"/>
                </a:solidFill>
                <a:effectLst/>
                <a:latin typeface="Sukhumvit Set" panose="02000506000000020004" pitchFamily="2" charset="-34"/>
                <a:cs typeface="Sukhumvit Set" panose="02000506000000020004" pitchFamily="2" charset="-34"/>
              </a:rPr>
              <a:t>the variance of error should be constant</a:t>
            </a:r>
          </a:p>
          <a:p>
            <a:endParaRPr lang="en-US" sz="3200" dirty="0">
              <a:solidFill>
                <a:srgbClr val="333333"/>
              </a:solidFill>
              <a:latin typeface="Sukhumvit Set" panose="02000506000000020004" pitchFamily="2" charset="-34"/>
              <a:cs typeface="Sukhumvit Set" panose="02000506000000020004" pitchFamily="2" charset="-34"/>
            </a:endParaRPr>
          </a:p>
          <a:p>
            <a:r>
              <a:rPr lang="en-US" sz="3200" b="1" i="1" dirty="0">
                <a:solidFill>
                  <a:srgbClr val="7030A0"/>
                </a:solidFill>
                <a:effectLst/>
                <a:latin typeface="Sukhumvit Set" panose="02000506000000020004" pitchFamily="2" charset="-34"/>
                <a:cs typeface="Sukhumvit Set" panose="02000506000000020004" pitchFamily="2" charset="-34"/>
              </a:rPr>
              <a:t>Not as big deal if violated.</a:t>
            </a:r>
            <a:endParaRPr lang="th-TH" sz="3200" b="1" dirty="0">
              <a:solidFill>
                <a:srgbClr val="7030A0"/>
              </a:solidFill>
              <a:latin typeface="Sukhumvit Set" panose="02000506000000020004" pitchFamily="2" charset="-34"/>
              <a:cs typeface="Sukhumvit Set" panose="02000506000000020004" pitchFamily="2" charset="-34"/>
            </a:endParaRPr>
          </a:p>
        </p:txBody>
      </p:sp>
      <p:sp>
        <p:nvSpPr>
          <p:cNvPr id="6" name="Slide Number Placeholder 5">
            <a:extLst>
              <a:ext uri="{FF2B5EF4-FFF2-40B4-BE49-F238E27FC236}">
                <a16:creationId xmlns:a16="http://schemas.microsoft.com/office/drawing/2014/main" id="{A2BE4ACC-0839-416A-8E11-D6C10092340D}"/>
              </a:ext>
            </a:extLst>
          </p:cNvPr>
          <p:cNvSpPr>
            <a:spLocks noGrp="1"/>
          </p:cNvSpPr>
          <p:nvPr>
            <p:ph type="sldNum" sz="quarter" idx="12"/>
          </p:nvPr>
        </p:nvSpPr>
        <p:spPr/>
        <p:txBody>
          <a:bodyPr/>
          <a:lstStyle/>
          <a:p>
            <a:fld id="{79E572A5-FAB6-2943-90EB-8351B05E9AF4}" type="slidenum">
              <a:rPr lang="en-TH" smtClean="0"/>
              <a:pPr/>
              <a:t>46</a:t>
            </a:fld>
            <a:endParaRPr lang="en-TH" dirty="0"/>
          </a:p>
        </p:txBody>
      </p:sp>
    </p:spTree>
    <p:extLst>
      <p:ext uri="{BB962C8B-B14F-4D97-AF65-F5344CB8AC3E}">
        <p14:creationId xmlns:p14="http://schemas.microsoft.com/office/powerpoint/2010/main" val="42534194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F01233-AEFD-4FF9-A947-78EC466A61EE}"/>
              </a:ext>
            </a:extLst>
          </p:cNvPr>
          <p:cNvSpPr/>
          <p:nvPr/>
        </p:nvSpPr>
        <p:spPr>
          <a:xfrm>
            <a:off x="670954" y="318688"/>
            <a:ext cx="10062359" cy="584775"/>
          </a:xfrm>
          <a:prstGeom prst="rect">
            <a:avLst/>
          </a:prstGeom>
          <a:solidFill>
            <a:schemeClr val="bg1"/>
          </a:solidFill>
          <a:ln>
            <a:solidFill>
              <a:schemeClr val="tx1"/>
            </a:solidFill>
          </a:ln>
          <a:effectLst>
            <a:outerShdw blurRad="50800" dist="177800" dir="2700000" sx="102000" sy="102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TextBox 7">
            <a:extLst>
              <a:ext uri="{FF2B5EF4-FFF2-40B4-BE49-F238E27FC236}">
                <a16:creationId xmlns:a16="http://schemas.microsoft.com/office/drawing/2014/main" id="{7C96CCC8-F392-446A-950F-7E60E81DB6CD}"/>
              </a:ext>
            </a:extLst>
          </p:cNvPr>
          <p:cNvSpPr txBox="1"/>
          <p:nvPr/>
        </p:nvSpPr>
        <p:spPr>
          <a:xfrm>
            <a:off x="827315" y="387424"/>
            <a:ext cx="10787742" cy="584775"/>
          </a:xfrm>
          <a:prstGeom prst="rect">
            <a:avLst/>
          </a:prstGeom>
          <a:noFill/>
        </p:spPr>
        <p:txBody>
          <a:bodyPr wrap="square">
            <a:spAutoFit/>
          </a:bodyPr>
          <a:lstStyle/>
          <a:p>
            <a:r>
              <a:rPr lang="en-US" sz="3200" i="0" dirty="0">
                <a:effectLst/>
                <a:latin typeface="Sukhumvit Set" panose="02000506000000020004" pitchFamily="2" charset="-34"/>
                <a:cs typeface="Sukhumvit Set" panose="02000506000000020004" pitchFamily="2" charset="-34"/>
              </a:rPr>
              <a:t>Homogeneity of variance:: How to create diagnostic plot </a:t>
            </a:r>
            <a:endParaRPr lang="th-TH" sz="3200" dirty="0"/>
          </a:p>
        </p:txBody>
      </p:sp>
      <p:sp>
        <p:nvSpPr>
          <p:cNvPr id="6" name="TextBox 5">
            <a:extLst>
              <a:ext uri="{FF2B5EF4-FFF2-40B4-BE49-F238E27FC236}">
                <a16:creationId xmlns:a16="http://schemas.microsoft.com/office/drawing/2014/main" id="{061AEB63-CA0D-4668-B908-6DE10D4C0BB2}"/>
              </a:ext>
            </a:extLst>
          </p:cNvPr>
          <p:cNvSpPr txBox="1"/>
          <p:nvPr/>
        </p:nvSpPr>
        <p:spPr>
          <a:xfrm>
            <a:off x="968828" y="1479839"/>
            <a:ext cx="11223171" cy="584775"/>
          </a:xfrm>
          <a:prstGeom prst="rect">
            <a:avLst/>
          </a:prstGeom>
          <a:noFill/>
        </p:spPr>
        <p:txBody>
          <a:bodyPr wrap="square">
            <a:spAutoFit/>
          </a:bodyPr>
          <a:lstStyle/>
          <a:p>
            <a:r>
              <a:rPr lang="en-US" sz="3200" dirty="0">
                <a:solidFill>
                  <a:srgbClr val="000000"/>
                </a:solidFill>
                <a:latin typeface="Sukhumvit Set" panose="02000506000000020004" pitchFamily="2" charset="-34"/>
                <a:cs typeface="Sukhumvit Set" panose="02000506000000020004" pitchFamily="2" charset="-34"/>
              </a:rPr>
              <a:t>r</a:t>
            </a:r>
            <a:r>
              <a:rPr lang="en-US" sz="3200" i="0" dirty="0">
                <a:solidFill>
                  <a:srgbClr val="000000"/>
                </a:solidFill>
                <a:effectLst/>
                <a:latin typeface="Sukhumvit Set" panose="02000506000000020004" pitchFamily="2" charset="-34"/>
                <a:cs typeface="Sukhumvit Set" panose="02000506000000020004" pitchFamily="2" charset="-34"/>
              </a:rPr>
              <a:t>esiduals (or standardized residual) versus predicted values</a:t>
            </a:r>
            <a:endParaRPr lang="th-TH" sz="3200" dirty="0">
              <a:latin typeface="Sukhumvit Set" panose="02000506000000020004" pitchFamily="2" charset="-34"/>
              <a:cs typeface="Sukhumvit Set" panose="02000506000000020004" pitchFamily="2" charset="-34"/>
            </a:endParaRPr>
          </a:p>
        </p:txBody>
      </p:sp>
      <p:pic>
        <p:nvPicPr>
          <p:cNvPr id="9" name="Picture 2" descr="diagnostics1">
            <a:extLst>
              <a:ext uri="{FF2B5EF4-FFF2-40B4-BE49-F238E27FC236}">
                <a16:creationId xmlns:a16="http://schemas.microsoft.com/office/drawing/2014/main" id="{4946F178-6EC5-42E5-94A9-938407CEC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829" y="2032226"/>
            <a:ext cx="9013371" cy="450668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76EC204D-C06D-4918-9CD2-4E5FFE7EF472}"/>
              </a:ext>
            </a:extLst>
          </p:cNvPr>
          <p:cNvSpPr>
            <a:spLocks noGrp="1"/>
          </p:cNvSpPr>
          <p:nvPr>
            <p:ph type="sldNum" sz="quarter" idx="12"/>
          </p:nvPr>
        </p:nvSpPr>
        <p:spPr/>
        <p:txBody>
          <a:bodyPr/>
          <a:lstStyle/>
          <a:p>
            <a:fld id="{79E572A5-FAB6-2943-90EB-8351B05E9AF4}" type="slidenum">
              <a:rPr lang="en-TH" smtClean="0"/>
              <a:pPr/>
              <a:t>47</a:t>
            </a:fld>
            <a:endParaRPr lang="en-TH" dirty="0"/>
          </a:p>
        </p:txBody>
      </p:sp>
    </p:spTree>
    <p:extLst>
      <p:ext uri="{BB962C8B-B14F-4D97-AF65-F5344CB8AC3E}">
        <p14:creationId xmlns:p14="http://schemas.microsoft.com/office/powerpoint/2010/main" val="861584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F01233-AEFD-4FF9-A947-78EC466A61EE}"/>
              </a:ext>
            </a:extLst>
          </p:cNvPr>
          <p:cNvSpPr/>
          <p:nvPr/>
        </p:nvSpPr>
        <p:spPr>
          <a:xfrm>
            <a:off x="670954" y="318688"/>
            <a:ext cx="10062359" cy="584775"/>
          </a:xfrm>
          <a:prstGeom prst="rect">
            <a:avLst/>
          </a:prstGeom>
          <a:solidFill>
            <a:schemeClr val="bg1"/>
          </a:solidFill>
          <a:ln>
            <a:solidFill>
              <a:schemeClr val="tx1"/>
            </a:solidFill>
          </a:ln>
          <a:effectLst>
            <a:outerShdw blurRad="50800" dist="177800" dir="2700000" sx="102000" sy="102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TextBox 7">
            <a:extLst>
              <a:ext uri="{FF2B5EF4-FFF2-40B4-BE49-F238E27FC236}">
                <a16:creationId xmlns:a16="http://schemas.microsoft.com/office/drawing/2014/main" id="{7C96CCC8-F392-446A-950F-7E60E81DB6CD}"/>
              </a:ext>
            </a:extLst>
          </p:cNvPr>
          <p:cNvSpPr txBox="1"/>
          <p:nvPr/>
        </p:nvSpPr>
        <p:spPr>
          <a:xfrm>
            <a:off x="827315" y="387424"/>
            <a:ext cx="10787742" cy="584775"/>
          </a:xfrm>
          <a:prstGeom prst="rect">
            <a:avLst/>
          </a:prstGeom>
          <a:noFill/>
        </p:spPr>
        <p:txBody>
          <a:bodyPr wrap="square">
            <a:spAutoFit/>
          </a:bodyPr>
          <a:lstStyle/>
          <a:p>
            <a:r>
              <a:rPr lang="en-US" sz="3200" i="0" dirty="0">
                <a:effectLst/>
                <a:latin typeface="Sukhumvit Set" panose="02000506000000020004" pitchFamily="2" charset="-34"/>
                <a:cs typeface="Sukhumvit Set" panose="02000506000000020004" pitchFamily="2" charset="-34"/>
              </a:rPr>
              <a:t>Homogeneity of variance:: How to create diagnostic plot </a:t>
            </a:r>
            <a:endParaRPr lang="th-TH" sz="3200" dirty="0"/>
          </a:p>
        </p:txBody>
      </p:sp>
      <p:sp>
        <p:nvSpPr>
          <p:cNvPr id="10" name="TextBox 9">
            <a:extLst>
              <a:ext uri="{FF2B5EF4-FFF2-40B4-BE49-F238E27FC236}">
                <a16:creationId xmlns:a16="http://schemas.microsoft.com/office/drawing/2014/main" id="{27DA5624-C207-4D72-BDF6-807956A88E6F}"/>
              </a:ext>
            </a:extLst>
          </p:cNvPr>
          <p:cNvSpPr txBox="1"/>
          <p:nvPr/>
        </p:nvSpPr>
        <p:spPr>
          <a:xfrm>
            <a:off x="827315" y="1214127"/>
            <a:ext cx="7770910" cy="584775"/>
          </a:xfrm>
          <a:prstGeom prst="rect">
            <a:avLst/>
          </a:prstGeom>
          <a:noFill/>
        </p:spPr>
        <p:txBody>
          <a:bodyPr wrap="square" rtlCol="0">
            <a:spAutoFit/>
          </a:bodyPr>
          <a:lstStyle/>
          <a:p>
            <a:r>
              <a:rPr lang="en-US" sz="3200" dirty="0">
                <a:latin typeface="Sukhumvit Set" panose="02000506000000020004" pitchFamily="2" charset="-34"/>
                <a:cs typeface="Sukhumvit Set" panose="02000506000000020004" pitchFamily="2" charset="-34"/>
              </a:rPr>
              <a:t>residuals versus independent variables</a:t>
            </a:r>
            <a:endParaRPr lang="th-TH" sz="3200" dirty="0">
              <a:latin typeface="Sukhumvit Set" panose="02000506000000020004" pitchFamily="2" charset="-34"/>
              <a:cs typeface="Sukhumvit Set" panose="02000506000000020004" pitchFamily="2" charset="-34"/>
            </a:endParaRPr>
          </a:p>
        </p:txBody>
      </p:sp>
      <p:pic>
        <p:nvPicPr>
          <p:cNvPr id="11" name="Picture 10" descr="Chart, scatter chart&#10;&#10;Description automatically generated">
            <a:extLst>
              <a:ext uri="{FF2B5EF4-FFF2-40B4-BE49-F238E27FC236}">
                <a16:creationId xmlns:a16="http://schemas.microsoft.com/office/drawing/2014/main" id="{AEBFB001-7AA1-428C-9F7D-71D9ACCE8D8D}"/>
              </a:ext>
            </a:extLst>
          </p:cNvPr>
          <p:cNvPicPr>
            <a:picLocks noChangeAspect="1"/>
          </p:cNvPicPr>
          <p:nvPr/>
        </p:nvPicPr>
        <p:blipFill>
          <a:blip r:embed="rId3"/>
          <a:stretch>
            <a:fillRect/>
          </a:stretch>
        </p:blipFill>
        <p:spPr>
          <a:xfrm>
            <a:off x="2001618" y="1894388"/>
            <a:ext cx="7770910" cy="4518881"/>
          </a:xfrm>
          <a:prstGeom prst="rect">
            <a:avLst/>
          </a:prstGeom>
        </p:spPr>
      </p:pic>
      <p:sp>
        <p:nvSpPr>
          <p:cNvPr id="3" name="Content Placeholder 2">
            <a:extLst>
              <a:ext uri="{FF2B5EF4-FFF2-40B4-BE49-F238E27FC236}">
                <a16:creationId xmlns:a16="http://schemas.microsoft.com/office/drawing/2014/main" id="{62B12D00-B79E-49E2-8CB8-7D94775D4C6C}"/>
              </a:ext>
            </a:extLst>
          </p:cNvPr>
          <p:cNvSpPr>
            <a:spLocks noGrp="1"/>
          </p:cNvSpPr>
          <p:nvPr>
            <p:ph idx="1"/>
          </p:nvPr>
        </p:nvSpPr>
        <p:spPr/>
        <p:txBody>
          <a:bodyPr/>
          <a:lstStyle/>
          <a:p>
            <a:endParaRPr lang="th-TH"/>
          </a:p>
        </p:txBody>
      </p:sp>
      <p:sp>
        <p:nvSpPr>
          <p:cNvPr id="2" name="Slide Number Placeholder 1">
            <a:extLst>
              <a:ext uri="{FF2B5EF4-FFF2-40B4-BE49-F238E27FC236}">
                <a16:creationId xmlns:a16="http://schemas.microsoft.com/office/drawing/2014/main" id="{60D92FDC-B30E-4484-A62A-0475EF2A97EE}"/>
              </a:ext>
            </a:extLst>
          </p:cNvPr>
          <p:cNvSpPr>
            <a:spLocks noGrp="1"/>
          </p:cNvSpPr>
          <p:nvPr>
            <p:ph type="sldNum" sz="quarter" idx="12"/>
          </p:nvPr>
        </p:nvSpPr>
        <p:spPr/>
        <p:txBody>
          <a:bodyPr/>
          <a:lstStyle/>
          <a:p>
            <a:fld id="{79E572A5-FAB6-2943-90EB-8351B05E9AF4}" type="slidenum">
              <a:rPr lang="en-TH" smtClean="0"/>
              <a:pPr/>
              <a:t>48</a:t>
            </a:fld>
            <a:endParaRPr lang="en-TH" dirty="0"/>
          </a:p>
        </p:txBody>
      </p:sp>
    </p:spTree>
    <p:extLst>
      <p:ext uri="{BB962C8B-B14F-4D97-AF65-F5344CB8AC3E}">
        <p14:creationId xmlns:p14="http://schemas.microsoft.com/office/powerpoint/2010/main" val="3020930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706BEB-12BD-4893-9A96-600342619DDB}"/>
              </a:ext>
            </a:extLst>
          </p:cNvPr>
          <p:cNvSpPr>
            <a:spLocks noGrp="1"/>
          </p:cNvSpPr>
          <p:nvPr>
            <p:ph idx="1"/>
          </p:nvPr>
        </p:nvSpPr>
        <p:spPr/>
        <p:txBody>
          <a:bodyPr/>
          <a:lstStyle/>
          <a:p>
            <a:endParaRPr lang="th-TH"/>
          </a:p>
        </p:txBody>
      </p:sp>
      <p:sp>
        <p:nvSpPr>
          <p:cNvPr id="3" name="Slide Number Placeholder 2">
            <a:extLst>
              <a:ext uri="{FF2B5EF4-FFF2-40B4-BE49-F238E27FC236}">
                <a16:creationId xmlns:a16="http://schemas.microsoft.com/office/drawing/2014/main" id="{2D70A3F7-0520-4542-9705-99072877AB62}"/>
              </a:ext>
            </a:extLst>
          </p:cNvPr>
          <p:cNvSpPr>
            <a:spLocks noGrp="1"/>
          </p:cNvSpPr>
          <p:nvPr>
            <p:ph type="sldNum" sz="quarter" idx="12"/>
          </p:nvPr>
        </p:nvSpPr>
        <p:spPr/>
        <p:txBody>
          <a:bodyPr/>
          <a:lstStyle/>
          <a:p>
            <a:fld id="{79E572A5-FAB6-2943-90EB-8351B05E9AF4}" type="slidenum">
              <a:rPr lang="en-TH" smtClean="0"/>
              <a:pPr/>
              <a:t>49</a:t>
            </a:fld>
            <a:endParaRPr lang="en-TH" dirty="0"/>
          </a:p>
        </p:txBody>
      </p:sp>
      <p:sp>
        <p:nvSpPr>
          <p:cNvPr id="7" name="Rectangle 6">
            <a:extLst>
              <a:ext uri="{FF2B5EF4-FFF2-40B4-BE49-F238E27FC236}">
                <a16:creationId xmlns:a16="http://schemas.microsoft.com/office/drawing/2014/main" id="{6D75EFB1-3C7A-426F-99C4-14DE304ECA28}"/>
              </a:ext>
            </a:extLst>
          </p:cNvPr>
          <p:cNvSpPr/>
          <p:nvPr/>
        </p:nvSpPr>
        <p:spPr>
          <a:xfrm>
            <a:off x="758041" y="218867"/>
            <a:ext cx="10062359" cy="584775"/>
          </a:xfrm>
          <a:prstGeom prst="rect">
            <a:avLst/>
          </a:prstGeom>
          <a:solidFill>
            <a:schemeClr val="bg1"/>
          </a:solidFill>
          <a:ln>
            <a:solidFill>
              <a:schemeClr val="tx1"/>
            </a:solidFill>
          </a:ln>
          <a:effectLst>
            <a:outerShdw blurRad="50800" dist="177800" dir="2700000" sx="102000" sy="102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TextBox 7">
            <a:extLst>
              <a:ext uri="{FF2B5EF4-FFF2-40B4-BE49-F238E27FC236}">
                <a16:creationId xmlns:a16="http://schemas.microsoft.com/office/drawing/2014/main" id="{90683BDC-7BC8-4B89-969F-55D4D4D3CCC6}"/>
              </a:ext>
            </a:extLst>
          </p:cNvPr>
          <p:cNvSpPr txBox="1"/>
          <p:nvPr/>
        </p:nvSpPr>
        <p:spPr>
          <a:xfrm>
            <a:off x="1035636" y="194203"/>
            <a:ext cx="9523507" cy="584775"/>
          </a:xfrm>
          <a:prstGeom prst="rect">
            <a:avLst/>
          </a:prstGeom>
          <a:noFill/>
        </p:spPr>
        <p:txBody>
          <a:bodyPr wrap="square" rtlCol="0">
            <a:spAutoFit/>
          </a:bodyPr>
          <a:lstStyle/>
          <a:p>
            <a:r>
              <a:rPr lang="en-US" sz="3200" i="0" dirty="0">
                <a:effectLst/>
                <a:latin typeface="Sukhumvit Set" panose="02000506000000020004" pitchFamily="2" charset="-34"/>
                <a:cs typeface="Sukhumvit Set" panose="02000506000000020004" pitchFamily="2" charset="-34"/>
              </a:rPr>
              <a:t>Homogeneity of variance : : How to use statistics</a:t>
            </a:r>
            <a:endParaRPr lang="th-TH" sz="3200" dirty="0">
              <a:latin typeface="Sukhumvit Set" panose="02000506000000020004" pitchFamily="2" charset="-34"/>
              <a:cs typeface="Sukhumvit Set" panose="02000506000000020004" pitchFamily="2" charset="-34"/>
            </a:endParaRPr>
          </a:p>
        </p:txBody>
      </p:sp>
      <p:sp>
        <p:nvSpPr>
          <p:cNvPr id="9" name="TextBox 8">
            <a:extLst>
              <a:ext uri="{FF2B5EF4-FFF2-40B4-BE49-F238E27FC236}">
                <a16:creationId xmlns:a16="http://schemas.microsoft.com/office/drawing/2014/main" id="{05C093DF-FEA9-4E45-AC8B-EE46CF33A9C6}"/>
              </a:ext>
            </a:extLst>
          </p:cNvPr>
          <p:cNvSpPr txBox="1"/>
          <p:nvPr/>
        </p:nvSpPr>
        <p:spPr>
          <a:xfrm>
            <a:off x="1035636" y="1158384"/>
            <a:ext cx="9764560" cy="584775"/>
          </a:xfrm>
          <a:prstGeom prst="rect">
            <a:avLst/>
          </a:prstGeom>
          <a:noFill/>
        </p:spPr>
        <p:txBody>
          <a:bodyPr wrap="square">
            <a:spAutoFit/>
          </a:bodyPr>
          <a:lstStyle/>
          <a:p>
            <a:pPr algn="l"/>
            <a:r>
              <a:rPr lang="en-US" sz="3200" b="0" i="0" dirty="0">
                <a:solidFill>
                  <a:srgbClr val="111111"/>
                </a:solidFill>
                <a:effectLst/>
                <a:latin typeface="Sukhumvit Set" panose="02000506000000020004" pitchFamily="2" charset="-34"/>
                <a:cs typeface="Sukhumvit Set" panose="02000506000000020004" pitchFamily="2" charset="-34"/>
              </a:rPr>
              <a:t>White Test</a:t>
            </a:r>
          </a:p>
        </p:txBody>
      </p:sp>
      <p:sp>
        <p:nvSpPr>
          <p:cNvPr id="10" name="TextBox 9">
            <a:extLst>
              <a:ext uri="{FF2B5EF4-FFF2-40B4-BE49-F238E27FC236}">
                <a16:creationId xmlns:a16="http://schemas.microsoft.com/office/drawing/2014/main" id="{F70437ED-87F0-4994-87BB-7F042FEEC4C0}"/>
              </a:ext>
            </a:extLst>
          </p:cNvPr>
          <p:cNvSpPr txBox="1"/>
          <p:nvPr/>
        </p:nvSpPr>
        <p:spPr>
          <a:xfrm>
            <a:off x="957944" y="2056501"/>
            <a:ext cx="12159342" cy="1015663"/>
          </a:xfrm>
          <a:prstGeom prst="rect">
            <a:avLst/>
          </a:prstGeom>
          <a:noFill/>
        </p:spPr>
        <p:txBody>
          <a:bodyPr wrap="square" rtlCol="0">
            <a:spAutoFit/>
          </a:bodyPr>
          <a:lstStyle/>
          <a:p>
            <a:r>
              <a:rPr lang="en-US" sz="3000" b="0" i="0" dirty="0">
                <a:solidFill>
                  <a:srgbClr val="222222"/>
                </a:solidFill>
                <a:effectLst/>
                <a:latin typeface="Sukhumvit Set" panose="02000506000000020004" pitchFamily="2" charset="-34"/>
                <a:cs typeface="Sukhumvit Set" panose="02000506000000020004" pitchFamily="2" charset="-34"/>
              </a:rPr>
              <a:t>H</a:t>
            </a:r>
            <a:r>
              <a:rPr lang="en-US" sz="3000" b="0" i="0" baseline="-25000" dirty="0">
                <a:solidFill>
                  <a:srgbClr val="222222"/>
                </a:solidFill>
                <a:effectLst/>
                <a:latin typeface="Sukhumvit Set" panose="02000506000000020004" pitchFamily="2" charset="-34"/>
                <a:cs typeface="Sukhumvit Set" panose="02000506000000020004" pitchFamily="2" charset="-34"/>
              </a:rPr>
              <a:t>0</a:t>
            </a:r>
            <a:r>
              <a:rPr lang="en-US" sz="3000" b="0" i="0" dirty="0">
                <a:solidFill>
                  <a:srgbClr val="222222"/>
                </a:solidFill>
                <a:effectLst/>
                <a:latin typeface="Sukhumvit Set" panose="02000506000000020004" pitchFamily="2" charset="-34"/>
                <a:cs typeface="Sukhumvit Set" panose="02000506000000020004" pitchFamily="2" charset="-34"/>
              </a:rPr>
              <a:t>:  the errors are homoscedasticity (have constant variance)</a:t>
            </a:r>
            <a:br>
              <a:rPr lang="en-US" sz="3000" dirty="0">
                <a:latin typeface="Sukhumvit Set" panose="02000506000000020004" pitchFamily="2" charset="-34"/>
                <a:cs typeface="Sukhumvit Set" panose="02000506000000020004" pitchFamily="2" charset="-34"/>
              </a:rPr>
            </a:br>
            <a:r>
              <a:rPr lang="en-US" sz="3000" b="0" i="0" dirty="0">
                <a:solidFill>
                  <a:srgbClr val="222222"/>
                </a:solidFill>
                <a:effectLst/>
                <a:latin typeface="Sukhumvit Set" panose="02000506000000020004" pitchFamily="2" charset="-34"/>
                <a:cs typeface="Sukhumvit Set" panose="02000506000000020004" pitchFamily="2" charset="-34"/>
              </a:rPr>
              <a:t>H</a:t>
            </a:r>
            <a:r>
              <a:rPr lang="en-US" sz="3000" b="0" i="0" baseline="-25000" dirty="0">
                <a:solidFill>
                  <a:srgbClr val="222222"/>
                </a:solidFill>
                <a:effectLst/>
                <a:latin typeface="Sukhumvit Set" panose="02000506000000020004" pitchFamily="2" charset="-34"/>
                <a:cs typeface="Sukhumvit Set" panose="02000506000000020004" pitchFamily="2" charset="-34"/>
              </a:rPr>
              <a:t>1</a:t>
            </a:r>
            <a:r>
              <a:rPr lang="en-US" sz="3000" b="0" i="0" dirty="0">
                <a:solidFill>
                  <a:srgbClr val="222222"/>
                </a:solidFill>
                <a:effectLst/>
                <a:latin typeface="Sukhumvit Set" panose="02000506000000020004" pitchFamily="2" charset="-34"/>
                <a:cs typeface="Sukhumvit Set" panose="02000506000000020004" pitchFamily="2" charset="-34"/>
              </a:rPr>
              <a:t>:  the errors are heteroscedasticity (have non-constant variance)</a:t>
            </a:r>
            <a:endParaRPr lang="th-TH" sz="3000" dirty="0">
              <a:latin typeface="Sukhumvit Set" panose="02000506000000020004" pitchFamily="2" charset="-34"/>
              <a:cs typeface="Sukhumvit Set" panose="02000506000000020004" pitchFamily="2" charset="-34"/>
            </a:endParaRPr>
          </a:p>
        </p:txBody>
      </p:sp>
      <p:sp>
        <p:nvSpPr>
          <p:cNvPr id="13" name="TextBox 12">
            <a:extLst>
              <a:ext uri="{FF2B5EF4-FFF2-40B4-BE49-F238E27FC236}">
                <a16:creationId xmlns:a16="http://schemas.microsoft.com/office/drawing/2014/main" id="{CC882B6C-2270-4BAF-9A26-C0E5D221FB49}"/>
              </a:ext>
            </a:extLst>
          </p:cNvPr>
          <p:cNvSpPr txBox="1"/>
          <p:nvPr/>
        </p:nvSpPr>
        <p:spPr>
          <a:xfrm>
            <a:off x="957944" y="3378891"/>
            <a:ext cx="8576450" cy="553998"/>
          </a:xfrm>
          <a:prstGeom prst="rect">
            <a:avLst/>
          </a:prstGeom>
          <a:noFill/>
        </p:spPr>
        <p:txBody>
          <a:bodyPr wrap="square">
            <a:spAutoFit/>
          </a:bodyPr>
          <a:lstStyle/>
          <a:p>
            <a:r>
              <a:rPr lang="en-US" sz="3000" dirty="0">
                <a:solidFill>
                  <a:srgbClr val="000000"/>
                </a:solidFill>
                <a:latin typeface="Sukhumvit Set" panose="02000506000000020004" pitchFamily="2" charset="-34"/>
                <a:cs typeface="Sukhumvit Set" panose="02000506000000020004" pitchFamily="2" charset="-34"/>
              </a:rPr>
              <a:t>Reject H</a:t>
            </a:r>
            <a:r>
              <a:rPr lang="en-US" sz="3000" baseline="-25000" dirty="0">
                <a:solidFill>
                  <a:srgbClr val="000000"/>
                </a:solidFill>
                <a:latin typeface="Sukhumvit Set" panose="02000506000000020004" pitchFamily="2" charset="-34"/>
                <a:cs typeface="Sukhumvit Set" panose="02000506000000020004" pitchFamily="2" charset="-34"/>
              </a:rPr>
              <a:t>0</a:t>
            </a:r>
            <a:r>
              <a:rPr lang="en-US" sz="3000" dirty="0">
                <a:solidFill>
                  <a:srgbClr val="000000"/>
                </a:solidFill>
                <a:latin typeface="Sukhumvit Set" panose="02000506000000020004" pitchFamily="2" charset="-34"/>
                <a:cs typeface="Sukhumvit Set" panose="02000506000000020004" pitchFamily="2" charset="-34"/>
              </a:rPr>
              <a:t> if p-value is less than significant level</a:t>
            </a:r>
            <a:endParaRPr lang="en-US" sz="3000" i="0" dirty="0">
              <a:effectLst/>
              <a:latin typeface="Sukhumvit Set" panose="02000506000000020004" pitchFamily="2" charset="-34"/>
              <a:cs typeface="Sukhumvit Set" panose="02000506000000020004" pitchFamily="2" charset="-34"/>
            </a:endParaRPr>
          </a:p>
        </p:txBody>
      </p:sp>
    </p:spTree>
    <p:extLst>
      <p:ext uri="{BB962C8B-B14F-4D97-AF65-F5344CB8AC3E}">
        <p14:creationId xmlns:p14="http://schemas.microsoft.com/office/powerpoint/2010/main" val="2109098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F881E0-E632-4CA1-BEAF-3F35549F2287}"/>
              </a:ext>
            </a:extLst>
          </p:cNvPr>
          <p:cNvSpPr>
            <a:spLocks noGrp="1"/>
          </p:cNvSpPr>
          <p:nvPr>
            <p:ph type="title"/>
          </p:nvPr>
        </p:nvSpPr>
        <p:spPr>
          <a:xfrm>
            <a:off x="634010" y="460556"/>
            <a:ext cx="4852390" cy="1667866"/>
          </a:xfrm>
        </p:spPr>
        <p:txBody>
          <a:bodyPr/>
          <a:lstStyle/>
          <a:p>
            <a:r>
              <a:rPr lang="en-US" dirty="0"/>
              <a:t>Correlation</a:t>
            </a:r>
            <a:br>
              <a:rPr lang="en-US" dirty="0"/>
            </a:br>
            <a:r>
              <a:rPr lang="en-US" dirty="0"/>
              <a:t>coefficients</a:t>
            </a:r>
            <a:endParaRPr lang="th-TH" dirty="0"/>
          </a:p>
        </p:txBody>
      </p:sp>
      <p:sp>
        <p:nvSpPr>
          <p:cNvPr id="2" name="Slide Number Placeholder 1">
            <a:extLst>
              <a:ext uri="{FF2B5EF4-FFF2-40B4-BE49-F238E27FC236}">
                <a16:creationId xmlns:a16="http://schemas.microsoft.com/office/drawing/2014/main" id="{2E348DE3-1C3B-4044-8ED0-BADC392395A1}"/>
              </a:ext>
            </a:extLst>
          </p:cNvPr>
          <p:cNvSpPr>
            <a:spLocks noGrp="1"/>
          </p:cNvSpPr>
          <p:nvPr>
            <p:ph type="sldNum" sz="quarter" idx="12"/>
          </p:nvPr>
        </p:nvSpPr>
        <p:spPr/>
        <p:txBody>
          <a:bodyPr/>
          <a:lstStyle/>
          <a:p>
            <a:fld id="{650133A6-274A-408E-8BDC-CE3D72916DDD}" type="slidenum">
              <a:rPr lang="th-TH" smtClean="0"/>
              <a:pPr/>
              <a:t>5</a:t>
            </a:fld>
            <a:endParaRPr lang="th-TH"/>
          </a:p>
        </p:txBody>
      </p:sp>
    </p:spTree>
    <p:extLst>
      <p:ext uri="{BB962C8B-B14F-4D97-AF65-F5344CB8AC3E}">
        <p14:creationId xmlns:p14="http://schemas.microsoft.com/office/powerpoint/2010/main" val="591602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F01233-AEFD-4FF9-A947-78EC466A61EE}"/>
              </a:ext>
            </a:extLst>
          </p:cNvPr>
          <p:cNvSpPr/>
          <p:nvPr/>
        </p:nvSpPr>
        <p:spPr>
          <a:xfrm>
            <a:off x="670954" y="318688"/>
            <a:ext cx="10062359" cy="584775"/>
          </a:xfrm>
          <a:prstGeom prst="rect">
            <a:avLst/>
          </a:prstGeom>
          <a:solidFill>
            <a:schemeClr val="bg1"/>
          </a:solidFill>
          <a:ln>
            <a:solidFill>
              <a:schemeClr val="tx1"/>
            </a:solidFill>
          </a:ln>
          <a:effectLst>
            <a:outerShdw blurRad="50800" dist="177800" dir="2700000" sx="102000" sy="102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TextBox 8">
            <a:extLst>
              <a:ext uri="{FF2B5EF4-FFF2-40B4-BE49-F238E27FC236}">
                <a16:creationId xmlns:a16="http://schemas.microsoft.com/office/drawing/2014/main" id="{AAF34CDA-1C9E-4D79-9599-6B035E4FE123}"/>
              </a:ext>
            </a:extLst>
          </p:cNvPr>
          <p:cNvSpPr txBox="1"/>
          <p:nvPr/>
        </p:nvSpPr>
        <p:spPr>
          <a:xfrm>
            <a:off x="827315" y="376538"/>
            <a:ext cx="10787742" cy="584775"/>
          </a:xfrm>
          <a:prstGeom prst="rect">
            <a:avLst/>
          </a:prstGeom>
          <a:noFill/>
        </p:spPr>
        <p:txBody>
          <a:bodyPr wrap="square">
            <a:spAutoFit/>
          </a:bodyPr>
          <a:lstStyle/>
          <a:p>
            <a:r>
              <a:rPr lang="en-US" sz="3200" i="0" dirty="0">
                <a:solidFill>
                  <a:srgbClr val="333333"/>
                </a:solidFill>
                <a:effectLst/>
                <a:latin typeface="Sukhumvit Set" panose="02000506000000020004" pitchFamily="2" charset="-34"/>
                <a:cs typeface="Sukhumvit Set" panose="02000506000000020004" pitchFamily="2" charset="-34"/>
              </a:rPr>
              <a:t>Homogeneity of variance:: How to fix</a:t>
            </a:r>
          </a:p>
        </p:txBody>
      </p:sp>
      <p:sp>
        <p:nvSpPr>
          <p:cNvPr id="11" name="TextBox 10">
            <a:extLst>
              <a:ext uri="{FF2B5EF4-FFF2-40B4-BE49-F238E27FC236}">
                <a16:creationId xmlns:a16="http://schemas.microsoft.com/office/drawing/2014/main" id="{293D182A-A385-44D8-909B-911CA891928A}"/>
              </a:ext>
            </a:extLst>
          </p:cNvPr>
          <p:cNvSpPr txBox="1"/>
          <p:nvPr/>
        </p:nvSpPr>
        <p:spPr>
          <a:xfrm>
            <a:off x="1404258" y="1769910"/>
            <a:ext cx="10787742" cy="2554545"/>
          </a:xfrm>
          <a:prstGeom prst="rect">
            <a:avLst/>
          </a:prstGeom>
          <a:noFill/>
        </p:spPr>
        <p:txBody>
          <a:bodyPr wrap="square">
            <a:spAutoFit/>
          </a:bodyPr>
          <a:lstStyle/>
          <a:p>
            <a:r>
              <a:rPr lang="en-US" sz="3200" i="0" dirty="0">
                <a:solidFill>
                  <a:srgbClr val="333333"/>
                </a:solidFill>
                <a:effectLst/>
                <a:latin typeface="Sukhumvit Set" panose="02000506000000020004" pitchFamily="2" charset="-34"/>
                <a:cs typeface="Sukhumvit Set" panose="02000506000000020004" pitchFamily="2" charset="-34"/>
              </a:rPr>
              <a:t>Relevance to</a:t>
            </a:r>
          </a:p>
          <a:p>
            <a:endParaRPr lang="en-US" sz="3200" dirty="0">
              <a:solidFill>
                <a:srgbClr val="333333"/>
              </a:solidFill>
              <a:latin typeface="Sukhumvit Set" panose="02000506000000020004" pitchFamily="2" charset="-34"/>
              <a:cs typeface="Sukhumvit Set" panose="02000506000000020004" pitchFamily="2" charset="-34"/>
            </a:endParaRPr>
          </a:p>
          <a:p>
            <a:r>
              <a:rPr lang="en-US" sz="3200" i="0" dirty="0">
                <a:solidFill>
                  <a:srgbClr val="333333"/>
                </a:solidFill>
                <a:effectLst/>
                <a:latin typeface="Sukhumvit Set" panose="02000506000000020004" pitchFamily="2" charset="-34"/>
                <a:cs typeface="Sukhumvit Set" panose="02000506000000020004" pitchFamily="2" charset="-34"/>
              </a:rPr>
              <a:t>	linearity assumption</a:t>
            </a:r>
          </a:p>
          <a:p>
            <a:endParaRPr lang="en-US" sz="3200" i="0" dirty="0">
              <a:solidFill>
                <a:srgbClr val="333333"/>
              </a:solidFill>
              <a:effectLst/>
              <a:latin typeface="Sukhumvit Set" panose="02000506000000020004" pitchFamily="2" charset="-34"/>
              <a:cs typeface="Sukhumvit Set" panose="02000506000000020004" pitchFamily="2" charset="-34"/>
            </a:endParaRPr>
          </a:p>
          <a:p>
            <a:r>
              <a:rPr lang="en-US" sz="3200" dirty="0">
                <a:solidFill>
                  <a:srgbClr val="333333"/>
                </a:solidFill>
                <a:latin typeface="Sukhumvit Set" panose="02000506000000020004" pitchFamily="2" charset="-34"/>
                <a:cs typeface="Sukhumvit Set" panose="02000506000000020004" pitchFamily="2" charset="-34"/>
              </a:rPr>
              <a:t>	Independent assumption</a:t>
            </a:r>
            <a:endParaRPr lang="en-US" sz="3200" i="0" dirty="0">
              <a:solidFill>
                <a:srgbClr val="333333"/>
              </a:solidFill>
              <a:effectLst/>
              <a:latin typeface="Sukhumvit Set" panose="02000506000000020004" pitchFamily="2" charset="-34"/>
              <a:cs typeface="Sukhumvit Set" panose="02000506000000020004" pitchFamily="2" charset="-34"/>
            </a:endParaRPr>
          </a:p>
        </p:txBody>
      </p:sp>
      <p:sp>
        <p:nvSpPr>
          <p:cNvPr id="12" name="Arrow: Right 11">
            <a:extLst>
              <a:ext uri="{FF2B5EF4-FFF2-40B4-BE49-F238E27FC236}">
                <a16:creationId xmlns:a16="http://schemas.microsoft.com/office/drawing/2014/main" id="{3B6DF832-8A68-48D7-B630-0DBE2743B1FE}"/>
              </a:ext>
            </a:extLst>
          </p:cNvPr>
          <p:cNvSpPr/>
          <p:nvPr/>
        </p:nvSpPr>
        <p:spPr>
          <a:xfrm>
            <a:off x="1808509" y="2881381"/>
            <a:ext cx="357247" cy="331601"/>
          </a:xfrm>
          <a:prstGeom prst="rightArrow">
            <a:avLst/>
          </a:prstGeom>
          <a:solidFill>
            <a:srgbClr val="C9CBA3"/>
          </a:solidFill>
          <a:ln>
            <a:solidFill>
              <a:srgbClr val="C9CB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Arrow: Right 12">
            <a:extLst>
              <a:ext uri="{FF2B5EF4-FFF2-40B4-BE49-F238E27FC236}">
                <a16:creationId xmlns:a16="http://schemas.microsoft.com/office/drawing/2014/main" id="{0E312668-8B2D-4B0D-A728-861E9D461A1B}"/>
              </a:ext>
            </a:extLst>
          </p:cNvPr>
          <p:cNvSpPr/>
          <p:nvPr/>
        </p:nvSpPr>
        <p:spPr>
          <a:xfrm>
            <a:off x="1808509" y="3855778"/>
            <a:ext cx="357247" cy="331601"/>
          </a:xfrm>
          <a:prstGeom prst="rightArrow">
            <a:avLst/>
          </a:prstGeom>
          <a:solidFill>
            <a:srgbClr val="C9CBA3"/>
          </a:solidFill>
          <a:ln>
            <a:solidFill>
              <a:srgbClr val="C9CB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 name="Content Placeholder 1">
            <a:extLst>
              <a:ext uri="{FF2B5EF4-FFF2-40B4-BE49-F238E27FC236}">
                <a16:creationId xmlns:a16="http://schemas.microsoft.com/office/drawing/2014/main" id="{4014F337-17B1-4D51-ABC7-ECAEA6A57B7D}"/>
              </a:ext>
            </a:extLst>
          </p:cNvPr>
          <p:cNvSpPr>
            <a:spLocks noGrp="1"/>
          </p:cNvSpPr>
          <p:nvPr>
            <p:ph idx="1"/>
          </p:nvPr>
        </p:nvSpPr>
        <p:spPr/>
        <p:txBody>
          <a:bodyPr/>
          <a:lstStyle/>
          <a:p>
            <a:endParaRPr lang="th-TH"/>
          </a:p>
        </p:txBody>
      </p:sp>
      <p:sp>
        <p:nvSpPr>
          <p:cNvPr id="14" name="Slide Number Placeholder 13">
            <a:extLst>
              <a:ext uri="{FF2B5EF4-FFF2-40B4-BE49-F238E27FC236}">
                <a16:creationId xmlns:a16="http://schemas.microsoft.com/office/drawing/2014/main" id="{ADF3067E-53EB-417B-9C21-FC30A83BE236}"/>
              </a:ext>
            </a:extLst>
          </p:cNvPr>
          <p:cNvSpPr>
            <a:spLocks noGrp="1"/>
          </p:cNvSpPr>
          <p:nvPr>
            <p:ph type="sldNum" sz="quarter" idx="12"/>
          </p:nvPr>
        </p:nvSpPr>
        <p:spPr/>
        <p:txBody>
          <a:bodyPr/>
          <a:lstStyle/>
          <a:p>
            <a:fld id="{79E572A5-FAB6-2943-90EB-8351B05E9AF4}" type="slidenum">
              <a:rPr lang="en-TH" smtClean="0"/>
              <a:pPr/>
              <a:t>50</a:t>
            </a:fld>
            <a:endParaRPr lang="en-TH" dirty="0"/>
          </a:p>
        </p:txBody>
      </p:sp>
    </p:spTree>
    <p:extLst>
      <p:ext uri="{BB962C8B-B14F-4D97-AF65-F5344CB8AC3E}">
        <p14:creationId xmlns:p14="http://schemas.microsoft.com/office/powerpoint/2010/main" val="22111047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937980-A037-DA40-A7BB-16C6ABC694B8}"/>
              </a:ext>
            </a:extLst>
          </p:cNvPr>
          <p:cNvSpPr>
            <a:spLocks noGrp="1"/>
          </p:cNvSpPr>
          <p:nvPr>
            <p:ph type="title"/>
          </p:nvPr>
        </p:nvSpPr>
        <p:spPr/>
        <p:txBody>
          <a:bodyPr/>
          <a:lstStyle/>
          <a:p>
            <a:r>
              <a:rPr lang="en-US" b="0" i="0" dirty="0">
                <a:solidFill>
                  <a:srgbClr val="333333"/>
                </a:solidFill>
                <a:effectLst/>
                <a:latin typeface="ProximaNova"/>
              </a:rPr>
              <a:t>Assumptions in linear regression</a:t>
            </a:r>
            <a:endParaRPr lang="en-TH" dirty="0"/>
          </a:p>
        </p:txBody>
      </p:sp>
      <p:sp>
        <p:nvSpPr>
          <p:cNvPr id="7" name="Rectangle 6">
            <a:extLst>
              <a:ext uri="{FF2B5EF4-FFF2-40B4-BE49-F238E27FC236}">
                <a16:creationId xmlns:a16="http://schemas.microsoft.com/office/drawing/2014/main" id="{D4F01233-AEFD-4FF9-A947-78EC466A61EE}"/>
              </a:ext>
            </a:extLst>
          </p:cNvPr>
          <p:cNvSpPr/>
          <p:nvPr/>
        </p:nvSpPr>
        <p:spPr>
          <a:xfrm>
            <a:off x="670955" y="1777375"/>
            <a:ext cx="10572496" cy="583200"/>
          </a:xfrm>
          <a:prstGeom prst="rect">
            <a:avLst/>
          </a:prstGeom>
          <a:solidFill>
            <a:schemeClr val="bg1"/>
          </a:solidFill>
          <a:ln>
            <a:solidFill>
              <a:schemeClr val="tx1"/>
            </a:solidFill>
          </a:ln>
          <a:effectLst>
            <a:outerShdw blurRad="50800" dist="177800" dir="2700000" sx="102000" sy="102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 name="TextBox 1">
            <a:extLst>
              <a:ext uri="{FF2B5EF4-FFF2-40B4-BE49-F238E27FC236}">
                <a16:creationId xmlns:a16="http://schemas.microsoft.com/office/drawing/2014/main" id="{6261CBD3-F12A-42B0-950D-AB73E6AE075B}"/>
              </a:ext>
            </a:extLst>
          </p:cNvPr>
          <p:cNvSpPr txBox="1"/>
          <p:nvPr/>
        </p:nvSpPr>
        <p:spPr>
          <a:xfrm>
            <a:off x="948549" y="1804895"/>
            <a:ext cx="1923925" cy="584775"/>
          </a:xfrm>
          <a:prstGeom prst="rect">
            <a:avLst/>
          </a:prstGeom>
          <a:noFill/>
        </p:spPr>
        <p:txBody>
          <a:bodyPr wrap="none" rtlCol="0">
            <a:spAutoFit/>
          </a:bodyPr>
          <a:lstStyle/>
          <a:p>
            <a:r>
              <a:rPr lang="en-US" sz="3200" i="0" dirty="0">
                <a:effectLst/>
                <a:latin typeface="Sukhumvit Set" panose="02000506000000020004" pitchFamily="2" charset="-34"/>
                <a:cs typeface="Sukhumvit Set" panose="02000506000000020004" pitchFamily="2" charset="-34"/>
              </a:rPr>
              <a:t>Normality</a:t>
            </a:r>
            <a:endParaRPr lang="th-TH" sz="3200" dirty="0">
              <a:latin typeface="Sukhumvit Set" panose="02000506000000020004" pitchFamily="2" charset="-34"/>
              <a:cs typeface="Sukhumvit Set" panose="02000506000000020004" pitchFamily="2" charset="-34"/>
            </a:endParaRPr>
          </a:p>
        </p:txBody>
      </p:sp>
      <p:sp>
        <p:nvSpPr>
          <p:cNvPr id="8" name="TextBox 7">
            <a:extLst>
              <a:ext uri="{FF2B5EF4-FFF2-40B4-BE49-F238E27FC236}">
                <a16:creationId xmlns:a16="http://schemas.microsoft.com/office/drawing/2014/main" id="{6B99888C-2902-4D90-B79B-B3B3DED03196}"/>
              </a:ext>
            </a:extLst>
          </p:cNvPr>
          <p:cNvSpPr txBox="1"/>
          <p:nvPr/>
        </p:nvSpPr>
        <p:spPr>
          <a:xfrm>
            <a:off x="1099457" y="2824082"/>
            <a:ext cx="9320187" cy="3046988"/>
          </a:xfrm>
          <a:prstGeom prst="rect">
            <a:avLst/>
          </a:prstGeom>
          <a:noFill/>
        </p:spPr>
        <p:txBody>
          <a:bodyPr wrap="square" rtlCol="0">
            <a:spAutoFit/>
          </a:bodyPr>
          <a:lstStyle/>
          <a:p>
            <a:r>
              <a:rPr lang="en-US" sz="3200" b="0" i="0" dirty="0">
                <a:solidFill>
                  <a:srgbClr val="333333"/>
                </a:solidFill>
                <a:effectLst/>
                <a:latin typeface="ProximaNova"/>
              </a:rPr>
              <a:t>the errors should be normally distributed – normality is necessary for defining test statistics for regression coefficients</a:t>
            </a:r>
          </a:p>
          <a:p>
            <a:endParaRPr lang="en-US" sz="3200" dirty="0">
              <a:solidFill>
                <a:srgbClr val="333333"/>
              </a:solidFill>
              <a:latin typeface="ProximaNova"/>
              <a:cs typeface="Sukhumvit Set" panose="02000506000000020004" pitchFamily="2" charset="-34"/>
            </a:endParaRPr>
          </a:p>
          <a:p>
            <a:endParaRPr lang="en-US" sz="3200" dirty="0">
              <a:solidFill>
                <a:srgbClr val="333333"/>
              </a:solidFill>
              <a:latin typeface="Sukhumvit Set" panose="02000506000000020004" pitchFamily="2" charset="-34"/>
              <a:cs typeface="Sukhumvit Set" panose="02000506000000020004" pitchFamily="2" charset="-34"/>
            </a:endParaRPr>
          </a:p>
          <a:p>
            <a:r>
              <a:rPr lang="en-US" sz="3200" b="1" i="1" dirty="0">
                <a:solidFill>
                  <a:srgbClr val="7030A0"/>
                </a:solidFill>
                <a:effectLst/>
                <a:latin typeface="Sukhumvit Set" panose="02000506000000020004" pitchFamily="2" charset="-34"/>
                <a:cs typeface="Sukhumvit Set" panose="02000506000000020004" pitchFamily="2" charset="-34"/>
              </a:rPr>
              <a:t>Not as big deal if violated.</a:t>
            </a:r>
            <a:endParaRPr lang="th-TH" sz="3200" b="1" dirty="0">
              <a:solidFill>
                <a:srgbClr val="7030A0"/>
              </a:solidFill>
              <a:latin typeface="Sukhumvit Set" panose="02000506000000020004" pitchFamily="2" charset="-34"/>
              <a:cs typeface="Sukhumvit Set" panose="02000506000000020004" pitchFamily="2" charset="-34"/>
            </a:endParaRPr>
          </a:p>
        </p:txBody>
      </p:sp>
      <p:sp>
        <p:nvSpPr>
          <p:cNvPr id="6" name="Slide Number Placeholder 5">
            <a:extLst>
              <a:ext uri="{FF2B5EF4-FFF2-40B4-BE49-F238E27FC236}">
                <a16:creationId xmlns:a16="http://schemas.microsoft.com/office/drawing/2014/main" id="{7D4135DA-B0B8-4BE0-A7D2-D3F785B15487}"/>
              </a:ext>
            </a:extLst>
          </p:cNvPr>
          <p:cNvSpPr>
            <a:spLocks noGrp="1"/>
          </p:cNvSpPr>
          <p:nvPr>
            <p:ph type="sldNum" sz="quarter" idx="12"/>
          </p:nvPr>
        </p:nvSpPr>
        <p:spPr/>
        <p:txBody>
          <a:bodyPr/>
          <a:lstStyle/>
          <a:p>
            <a:fld id="{79E572A5-FAB6-2943-90EB-8351B05E9AF4}" type="slidenum">
              <a:rPr lang="en-TH" smtClean="0"/>
              <a:pPr/>
              <a:t>51</a:t>
            </a:fld>
            <a:endParaRPr lang="en-TH" dirty="0"/>
          </a:p>
        </p:txBody>
      </p:sp>
    </p:spTree>
    <p:extLst>
      <p:ext uri="{BB962C8B-B14F-4D97-AF65-F5344CB8AC3E}">
        <p14:creationId xmlns:p14="http://schemas.microsoft.com/office/powerpoint/2010/main" val="41917543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F01233-AEFD-4FF9-A947-78EC466A61EE}"/>
              </a:ext>
            </a:extLst>
          </p:cNvPr>
          <p:cNvSpPr/>
          <p:nvPr/>
        </p:nvSpPr>
        <p:spPr>
          <a:xfrm>
            <a:off x="670954" y="318688"/>
            <a:ext cx="10062359" cy="584775"/>
          </a:xfrm>
          <a:prstGeom prst="rect">
            <a:avLst/>
          </a:prstGeom>
          <a:solidFill>
            <a:schemeClr val="bg1"/>
          </a:solidFill>
          <a:ln>
            <a:solidFill>
              <a:schemeClr val="tx1"/>
            </a:solidFill>
          </a:ln>
          <a:effectLst>
            <a:outerShdw blurRad="50800" dist="177800" dir="2700000" sx="102000" sy="102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TextBox 7">
            <a:extLst>
              <a:ext uri="{FF2B5EF4-FFF2-40B4-BE49-F238E27FC236}">
                <a16:creationId xmlns:a16="http://schemas.microsoft.com/office/drawing/2014/main" id="{37030A8F-1C62-4FC0-A6F4-B3C0F6FEFEBA}"/>
              </a:ext>
            </a:extLst>
          </p:cNvPr>
          <p:cNvSpPr txBox="1"/>
          <p:nvPr/>
        </p:nvSpPr>
        <p:spPr>
          <a:xfrm>
            <a:off x="948549" y="290483"/>
            <a:ext cx="7289175" cy="584775"/>
          </a:xfrm>
          <a:prstGeom prst="rect">
            <a:avLst/>
          </a:prstGeom>
          <a:noFill/>
        </p:spPr>
        <p:txBody>
          <a:bodyPr wrap="none" rtlCol="0">
            <a:spAutoFit/>
          </a:bodyPr>
          <a:lstStyle/>
          <a:p>
            <a:r>
              <a:rPr lang="en-US" sz="3200" i="0" dirty="0">
                <a:effectLst/>
                <a:latin typeface="Sukhumvit Set" panose="02000506000000020004" pitchFamily="2" charset="-34"/>
                <a:cs typeface="Sukhumvit Set" panose="02000506000000020004" pitchFamily="2" charset="-34"/>
              </a:rPr>
              <a:t>Normality: How to create diagnostic plot</a:t>
            </a:r>
            <a:endParaRPr lang="th-TH" sz="3200" dirty="0">
              <a:latin typeface="Sukhumvit Set" panose="02000506000000020004" pitchFamily="2" charset="-34"/>
              <a:cs typeface="Sukhumvit Set" panose="02000506000000020004" pitchFamily="2" charset="-34"/>
            </a:endParaRPr>
          </a:p>
        </p:txBody>
      </p:sp>
      <p:sp>
        <p:nvSpPr>
          <p:cNvPr id="10" name="TextBox 9">
            <a:extLst>
              <a:ext uri="{FF2B5EF4-FFF2-40B4-BE49-F238E27FC236}">
                <a16:creationId xmlns:a16="http://schemas.microsoft.com/office/drawing/2014/main" id="{0F3DF565-8256-4BFE-87AE-2CED89EC594D}"/>
              </a:ext>
            </a:extLst>
          </p:cNvPr>
          <p:cNvSpPr txBox="1"/>
          <p:nvPr/>
        </p:nvSpPr>
        <p:spPr>
          <a:xfrm>
            <a:off x="994876" y="1263311"/>
            <a:ext cx="3959738" cy="584775"/>
          </a:xfrm>
          <a:prstGeom prst="rect">
            <a:avLst/>
          </a:prstGeom>
          <a:noFill/>
        </p:spPr>
        <p:txBody>
          <a:bodyPr wrap="none" rtlCol="0">
            <a:spAutoFit/>
          </a:bodyPr>
          <a:lstStyle/>
          <a:p>
            <a:r>
              <a:rPr lang="en-US" sz="3200" dirty="0">
                <a:latin typeface="Sukhumvit Set" panose="02000506000000020004" pitchFamily="2" charset="-34"/>
                <a:cs typeface="Sukhumvit Set" panose="02000506000000020004" pitchFamily="2" charset="-34"/>
              </a:rPr>
              <a:t>Q-Q plot of residuals</a:t>
            </a:r>
            <a:endParaRPr lang="th-TH" sz="3200" dirty="0">
              <a:latin typeface="Sukhumvit Set" panose="02000506000000020004" pitchFamily="2" charset="-34"/>
              <a:cs typeface="Sukhumvit Set" panose="02000506000000020004" pitchFamily="2" charset="-34"/>
            </a:endParaRPr>
          </a:p>
        </p:txBody>
      </p:sp>
      <p:pic>
        <p:nvPicPr>
          <p:cNvPr id="13" name="Picture 12" descr="Chart, scatter chart&#10;&#10;Description automatically generated">
            <a:extLst>
              <a:ext uri="{FF2B5EF4-FFF2-40B4-BE49-F238E27FC236}">
                <a16:creationId xmlns:a16="http://schemas.microsoft.com/office/drawing/2014/main" id="{42EFD5E7-A835-4DCC-8D82-02FDC7539DBA}"/>
              </a:ext>
            </a:extLst>
          </p:cNvPr>
          <p:cNvPicPr>
            <a:picLocks noChangeAspect="1"/>
          </p:cNvPicPr>
          <p:nvPr/>
        </p:nvPicPr>
        <p:blipFill>
          <a:blip r:embed="rId3"/>
          <a:stretch>
            <a:fillRect/>
          </a:stretch>
        </p:blipFill>
        <p:spPr>
          <a:xfrm>
            <a:off x="2738074" y="2103265"/>
            <a:ext cx="7148997" cy="4224880"/>
          </a:xfrm>
          <a:prstGeom prst="rect">
            <a:avLst/>
          </a:prstGeom>
        </p:spPr>
      </p:pic>
      <p:sp>
        <p:nvSpPr>
          <p:cNvPr id="3" name="Content Placeholder 2">
            <a:extLst>
              <a:ext uri="{FF2B5EF4-FFF2-40B4-BE49-F238E27FC236}">
                <a16:creationId xmlns:a16="http://schemas.microsoft.com/office/drawing/2014/main" id="{F8CAB08B-287D-4560-B172-20BFEA171449}"/>
              </a:ext>
            </a:extLst>
          </p:cNvPr>
          <p:cNvSpPr>
            <a:spLocks noGrp="1"/>
          </p:cNvSpPr>
          <p:nvPr>
            <p:ph idx="1"/>
          </p:nvPr>
        </p:nvSpPr>
        <p:spPr/>
        <p:txBody>
          <a:bodyPr/>
          <a:lstStyle/>
          <a:p>
            <a:endParaRPr lang="th-TH"/>
          </a:p>
        </p:txBody>
      </p:sp>
      <p:sp>
        <p:nvSpPr>
          <p:cNvPr id="2" name="Slide Number Placeholder 1">
            <a:extLst>
              <a:ext uri="{FF2B5EF4-FFF2-40B4-BE49-F238E27FC236}">
                <a16:creationId xmlns:a16="http://schemas.microsoft.com/office/drawing/2014/main" id="{3CF2F4A7-5B2C-4265-879E-9B3B61B64F90}"/>
              </a:ext>
            </a:extLst>
          </p:cNvPr>
          <p:cNvSpPr>
            <a:spLocks noGrp="1"/>
          </p:cNvSpPr>
          <p:nvPr>
            <p:ph type="sldNum" sz="quarter" idx="12"/>
          </p:nvPr>
        </p:nvSpPr>
        <p:spPr/>
        <p:txBody>
          <a:bodyPr/>
          <a:lstStyle/>
          <a:p>
            <a:fld id="{79E572A5-FAB6-2943-90EB-8351B05E9AF4}" type="slidenum">
              <a:rPr lang="en-TH" smtClean="0"/>
              <a:pPr/>
              <a:t>52</a:t>
            </a:fld>
            <a:endParaRPr lang="en-TH" dirty="0"/>
          </a:p>
        </p:txBody>
      </p:sp>
    </p:spTree>
    <p:extLst>
      <p:ext uri="{BB962C8B-B14F-4D97-AF65-F5344CB8AC3E}">
        <p14:creationId xmlns:p14="http://schemas.microsoft.com/office/powerpoint/2010/main" val="32760655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F01233-AEFD-4FF9-A947-78EC466A61EE}"/>
              </a:ext>
            </a:extLst>
          </p:cNvPr>
          <p:cNvSpPr/>
          <p:nvPr/>
        </p:nvSpPr>
        <p:spPr>
          <a:xfrm>
            <a:off x="670954" y="318688"/>
            <a:ext cx="10062359" cy="584775"/>
          </a:xfrm>
          <a:prstGeom prst="rect">
            <a:avLst/>
          </a:prstGeom>
          <a:solidFill>
            <a:schemeClr val="bg1"/>
          </a:solidFill>
          <a:ln>
            <a:solidFill>
              <a:schemeClr val="tx1"/>
            </a:solidFill>
          </a:ln>
          <a:effectLst>
            <a:outerShdw blurRad="50800" dist="177800" dir="2700000" sx="102000" sy="102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 name="TextBox 1">
            <a:extLst>
              <a:ext uri="{FF2B5EF4-FFF2-40B4-BE49-F238E27FC236}">
                <a16:creationId xmlns:a16="http://schemas.microsoft.com/office/drawing/2014/main" id="{F6B28989-035C-4729-8D89-7466DE90EC62}"/>
              </a:ext>
            </a:extLst>
          </p:cNvPr>
          <p:cNvSpPr txBox="1"/>
          <p:nvPr/>
        </p:nvSpPr>
        <p:spPr>
          <a:xfrm>
            <a:off x="1001484" y="342759"/>
            <a:ext cx="10178145" cy="584775"/>
          </a:xfrm>
          <a:prstGeom prst="rect">
            <a:avLst/>
          </a:prstGeom>
          <a:noFill/>
        </p:spPr>
        <p:txBody>
          <a:bodyPr wrap="square" rtlCol="0">
            <a:spAutoFit/>
          </a:bodyPr>
          <a:lstStyle/>
          <a:p>
            <a:r>
              <a:rPr lang="en-US" sz="3200" i="0" dirty="0">
                <a:effectLst/>
                <a:latin typeface="Sukhumvit Set" panose="02000506000000020004" pitchFamily="2" charset="-34"/>
                <a:cs typeface="Sukhumvit Set" panose="02000506000000020004" pitchFamily="2" charset="-34"/>
              </a:rPr>
              <a:t>Normality: How to do hypothesis testing</a:t>
            </a:r>
            <a:endParaRPr lang="th-TH" sz="3200" dirty="0">
              <a:latin typeface="Sukhumvit Set" panose="02000506000000020004" pitchFamily="2" charset="-34"/>
              <a:cs typeface="Sukhumvit Set" panose="02000506000000020004" pitchFamily="2" charset="-34"/>
            </a:endParaRPr>
          </a:p>
        </p:txBody>
      </p:sp>
      <p:sp>
        <p:nvSpPr>
          <p:cNvPr id="13" name="TextBox 12">
            <a:extLst>
              <a:ext uri="{FF2B5EF4-FFF2-40B4-BE49-F238E27FC236}">
                <a16:creationId xmlns:a16="http://schemas.microsoft.com/office/drawing/2014/main" id="{941B1934-9BC5-4D25-B167-6DF8B380525A}"/>
              </a:ext>
            </a:extLst>
          </p:cNvPr>
          <p:cNvSpPr txBox="1"/>
          <p:nvPr/>
        </p:nvSpPr>
        <p:spPr>
          <a:xfrm>
            <a:off x="1409700" y="1378837"/>
            <a:ext cx="11065330" cy="2554545"/>
          </a:xfrm>
          <a:prstGeom prst="rect">
            <a:avLst/>
          </a:prstGeom>
          <a:noFill/>
        </p:spPr>
        <p:txBody>
          <a:bodyPr wrap="square">
            <a:spAutoFit/>
          </a:bodyPr>
          <a:lstStyle/>
          <a:p>
            <a:r>
              <a:rPr lang="en-US" sz="3200" i="0" dirty="0">
                <a:solidFill>
                  <a:srgbClr val="000000"/>
                </a:solidFill>
                <a:effectLst/>
                <a:latin typeface="Sukhumvit Set" panose="02000506000000020004" pitchFamily="2" charset="-34"/>
                <a:cs typeface="Sukhumvit Set" panose="02000506000000020004" pitchFamily="2" charset="-34"/>
              </a:rPr>
              <a:t>D'Agostino-Pearson test</a:t>
            </a:r>
          </a:p>
          <a:p>
            <a:r>
              <a:rPr lang="en-US" sz="3200" dirty="0">
                <a:solidFill>
                  <a:srgbClr val="000000"/>
                </a:solidFill>
                <a:latin typeface="Sukhumvit Set" panose="02000506000000020004" pitchFamily="2" charset="-34"/>
                <a:cs typeface="Sukhumvit Set" panose="02000506000000020004" pitchFamily="2" charset="-34"/>
              </a:rPr>
              <a:t>	</a:t>
            </a:r>
            <a:r>
              <a:rPr lang="en-US" sz="3200" i="0" dirty="0">
                <a:solidFill>
                  <a:srgbClr val="000000"/>
                </a:solidFill>
                <a:effectLst/>
                <a:latin typeface="Sukhumvit Set" panose="02000506000000020004" pitchFamily="2" charset="-34"/>
                <a:cs typeface="Sukhumvit Set" panose="02000506000000020004" pitchFamily="2" charset="-34"/>
              </a:rPr>
              <a:t>based on</a:t>
            </a:r>
            <a:r>
              <a:rPr lang="en-US" sz="3200" b="0" i="0" dirty="0">
                <a:solidFill>
                  <a:srgbClr val="000000"/>
                </a:solidFill>
                <a:effectLst/>
                <a:latin typeface="Sukhumvit Set" panose="02000506000000020004" pitchFamily="2" charset="-34"/>
                <a:cs typeface="Sukhumvit Set" panose="02000506000000020004" pitchFamily="2" charset="-34"/>
              </a:rPr>
              <a:t> </a:t>
            </a:r>
            <a:r>
              <a:rPr lang="en-US" sz="3200" b="0" i="0" dirty="0">
                <a:effectLst/>
                <a:latin typeface="Sukhumvit Set" panose="02000506000000020004" pitchFamily="2" charset="-34"/>
                <a:cs typeface="Sukhumvit Set" panose="02000506000000020004" pitchFamily="2" charset="-34"/>
              </a:rPr>
              <a:t>skewness and kurtosis </a:t>
            </a:r>
            <a:endParaRPr lang="en-US" sz="3200" i="0" dirty="0">
              <a:effectLst/>
              <a:latin typeface="Sukhumvit Set" panose="02000506000000020004" pitchFamily="2" charset="-34"/>
              <a:cs typeface="Sukhumvit Set" panose="02000506000000020004" pitchFamily="2" charset="-34"/>
            </a:endParaRPr>
          </a:p>
          <a:p>
            <a:endParaRPr lang="en-US" sz="3200" dirty="0">
              <a:solidFill>
                <a:srgbClr val="000000"/>
              </a:solidFill>
              <a:latin typeface="Sukhumvit Set" panose="02000506000000020004" pitchFamily="2" charset="-34"/>
              <a:cs typeface="Sukhumvit Set" panose="02000506000000020004" pitchFamily="2" charset="-34"/>
            </a:endParaRPr>
          </a:p>
          <a:p>
            <a:r>
              <a:rPr lang="en-US" sz="3200" i="0" dirty="0">
                <a:solidFill>
                  <a:srgbClr val="000000"/>
                </a:solidFill>
                <a:effectLst/>
                <a:latin typeface="Sukhumvit Set" panose="02000506000000020004" pitchFamily="2" charset="-34"/>
                <a:cs typeface="Sukhumvit Set" panose="02000506000000020004" pitchFamily="2" charset="-34"/>
              </a:rPr>
              <a:t>Shapiro-Wilk test </a:t>
            </a:r>
          </a:p>
          <a:p>
            <a:r>
              <a:rPr lang="en-US" sz="3200" dirty="0">
                <a:solidFill>
                  <a:srgbClr val="000000"/>
                </a:solidFill>
                <a:latin typeface="Sukhumvit Set" panose="02000506000000020004" pitchFamily="2" charset="-34"/>
                <a:cs typeface="Sukhumvit Set" panose="02000506000000020004" pitchFamily="2" charset="-34"/>
              </a:rPr>
              <a:t>	</a:t>
            </a:r>
            <a:r>
              <a:rPr lang="en-US" sz="3200" i="0" dirty="0">
                <a:solidFill>
                  <a:srgbClr val="000000"/>
                </a:solidFill>
                <a:effectLst/>
                <a:latin typeface="Sukhumvit Set" panose="02000506000000020004" pitchFamily="2" charset="-34"/>
                <a:cs typeface="Sukhumvit Set" panose="02000506000000020004" pitchFamily="2" charset="-34"/>
              </a:rPr>
              <a:t>does not work well when several values are identical</a:t>
            </a:r>
          </a:p>
        </p:txBody>
      </p:sp>
      <p:sp>
        <p:nvSpPr>
          <p:cNvPr id="14" name="TextBox 13">
            <a:extLst>
              <a:ext uri="{FF2B5EF4-FFF2-40B4-BE49-F238E27FC236}">
                <a16:creationId xmlns:a16="http://schemas.microsoft.com/office/drawing/2014/main" id="{992A95DA-4D2D-4996-BA08-6B257B30459E}"/>
              </a:ext>
            </a:extLst>
          </p:cNvPr>
          <p:cNvSpPr txBox="1"/>
          <p:nvPr/>
        </p:nvSpPr>
        <p:spPr>
          <a:xfrm>
            <a:off x="1801584" y="4513037"/>
            <a:ext cx="9900559" cy="1723549"/>
          </a:xfrm>
          <a:prstGeom prst="rect">
            <a:avLst/>
          </a:prstGeom>
          <a:noFill/>
        </p:spPr>
        <p:txBody>
          <a:bodyPr wrap="square">
            <a:spAutoFit/>
          </a:bodyPr>
          <a:lstStyle/>
          <a:p>
            <a:r>
              <a:rPr lang="en-US" sz="3200" i="0" dirty="0">
                <a:solidFill>
                  <a:srgbClr val="000000"/>
                </a:solidFill>
                <a:effectLst/>
                <a:latin typeface="Sukhumvit Set" panose="02000506000000020004" pitchFamily="2" charset="-34"/>
                <a:cs typeface="Sukhumvit Set" panose="02000506000000020004" pitchFamily="2" charset="-34"/>
              </a:rPr>
              <a:t>H</a:t>
            </a:r>
            <a:r>
              <a:rPr lang="en-US" sz="3200" i="0" baseline="-25000" dirty="0">
                <a:solidFill>
                  <a:srgbClr val="000000"/>
                </a:solidFill>
                <a:effectLst/>
                <a:latin typeface="Sukhumvit Set" panose="02000506000000020004" pitchFamily="2" charset="-34"/>
                <a:cs typeface="Sukhumvit Set" panose="02000506000000020004" pitchFamily="2" charset="-34"/>
              </a:rPr>
              <a:t>0</a:t>
            </a:r>
            <a:r>
              <a:rPr lang="en-US" sz="3200" i="0" dirty="0">
                <a:solidFill>
                  <a:srgbClr val="000000"/>
                </a:solidFill>
                <a:effectLst/>
                <a:latin typeface="Sukhumvit Set" panose="02000506000000020004" pitchFamily="2" charset="-34"/>
                <a:cs typeface="Sukhumvit Set" panose="02000506000000020004" pitchFamily="2" charset="-34"/>
              </a:rPr>
              <a:t>: a dependent variable is normally distributed</a:t>
            </a:r>
            <a:br>
              <a:rPr lang="en-US" sz="3200" i="0" dirty="0">
                <a:solidFill>
                  <a:srgbClr val="000000"/>
                </a:solidFill>
                <a:effectLst/>
                <a:latin typeface="Sukhumvit Set" panose="02000506000000020004" pitchFamily="2" charset="-34"/>
                <a:cs typeface="Sukhumvit Set" panose="02000506000000020004" pitchFamily="2" charset="-34"/>
              </a:rPr>
            </a:br>
            <a:r>
              <a:rPr lang="en-US" sz="3200" i="0" dirty="0">
                <a:solidFill>
                  <a:srgbClr val="000000"/>
                </a:solidFill>
                <a:effectLst/>
                <a:latin typeface="Sukhumvit Set" panose="02000506000000020004" pitchFamily="2" charset="-34"/>
                <a:cs typeface="Sukhumvit Set" panose="02000506000000020004" pitchFamily="2" charset="-34"/>
              </a:rPr>
              <a:t>H</a:t>
            </a:r>
            <a:r>
              <a:rPr lang="en-US" sz="3200" baseline="-25000" dirty="0">
                <a:solidFill>
                  <a:srgbClr val="000000"/>
                </a:solidFill>
                <a:latin typeface="Sukhumvit Set" panose="02000506000000020004" pitchFamily="2" charset="-34"/>
                <a:cs typeface="Sukhumvit Set" panose="02000506000000020004" pitchFamily="2" charset="-34"/>
              </a:rPr>
              <a:t>1</a:t>
            </a:r>
            <a:r>
              <a:rPr lang="en-US" sz="3200" i="0" dirty="0">
                <a:solidFill>
                  <a:srgbClr val="000000"/>
                </a:solidFill>
                <a:effectLst/>
                <a:latin typeface="Sukhumvit Set" panose="02000506000000020004" pitchFamily="2" charset="-34"/>
                <a:cs typeface="Sukhumvit Set" panose="02000506000000020004" pitchFamily="2" charset="-34"/>
              </a:rPr>
              <a:t>: a dependent variable is not normally distributed</a:t>
            </a:r>
          </a:p>
          <a:p>
            <a:endParaRPr lang="en-US" sz="1000" dirty="0">
              <a:solidFill>
                <a:srgbClr val="000000"/>
              </a:solidFill>
              <a:latin typeface="Sukhumvit Set" panose="02000506000000020004" pitchFamily="2" charset="-34"/>
              <a:cs typeface="Sukhumvit Set" panose="02000506000000020004" pitchFamily="2" charset="-34"/>
            </a:endParaRPr>
          </a:p>
          <a:p>
            <a:r>
              <a:rPr lang="en-US" sz="3200" dirty="0">
                <a:solidFill>
                  <a:srgbClr val="000000"/>
                </a:solidFill>
                <a:latin typeface="Sukhumvit Set" panose="02000506000000020004" pitchFamily="2" charset="-34"/>
                <a:cs typeface="Sukhumvit Set" panose="02000506000000020004" pitchFamily="2" charset="-34"/>
              </a:rPr>
              <a:t>Reject H</a:t>
            </a:r>
            <a:r>
              <a:rPr lang="en-US" sz="3200" baseline="-25000" dirty="0">
                <a:solidFill>
                  <a:srgbClr val="000000"/>
                </a:solidFill>
                <a:latin typeface="Sukhumvit Set" panose="02000506000000020004" pitchFamily="2" charset="-34"/>
                <a:cs typeface="Sukhumvit Set" panose="02000506000000020004" pitchFamily="2" charset="-34"/>
              </a:rPr>
              <a:t>0</a:t>
            </a:r>
            <a:r>
              <a:rPr lang="en-US" sz="3200" dirty="0">
                <a:solidFill>
                  <a:srgbClr val="000000"/>
                </a:solidFill>
                <a:latin typeface="Sukhumvit Set" panose="02000506000000020004" pitchFamily="2" charset="-34"/>
                <a:cs typeface="Sukhumvit Set" panose="02000506000000020004" pitchFamily="2" charset="-34"/>
              </a:rPr>
              <a:t> if p-value </a:t>
            </a:r>
            <a:r>
              <a:rPr lang="en-US" sz="3200">
                <a:solidFill>
                  <a:srgbClr val="000000"/>
                </a:solidFill>
                <a:latin typeface="Sukhumvit Set" panose="02000506000000020004" pitchFamily="2" charset="-34"/>
                <a:cs typeface="Sukhumvit Set" panose="02000506000000020004" pitchFamily="2" charset="-34"/>
              </a:rPr>
              <a:t>is less </a:t>
            </a:r>
            <a:r>
              <a:rPr lang="en-US" sz="3200" dirty="0">
                <a:solidFill>
                  <a:srgbClr val="000000"/>
                </a:solidFill>
                <a:latin typeface="Sukhumvit Set" panose="02000506000000020004" pitchFamily="2" charset="-34"/>
                <a:cs typeface="Sukhumvit Set" panose="02000506000000020004" pitchFamily="2" charset="-34"/>
              </a:rPr>
              <a:t>than significant level</a:t>
            </a:r>
            <a:endParaRPr lang="en-US" sz="3200" i="0" dirty="0">
              <a:effectLst/>
              <a:latin typeface="Sukhumvit Set" panose="02000506000000020004" pitchFamily="2" charset="-34"/>
              <a:cs typeface="Sukhumvit Set" panose="02000506000000020004" pitchFamily="2" charset="-34"/>
            </a:endParaRPr>
          </a:p>
        </p:txBody>
      </p:sp>
      <p:sp>
        <p:nvSpPr>
          <p:cNvPr id="15" name="Oval 14">
            <a:extLst>
              <a:ext uri="{FF2B5EF4-FFF2-40B4-BE49-F238E27FC236}">
                <a16:creationId xmlns:a16="http://schemas.microsoft.com/office/drawing/2014/main" id="{BF6AE9C0-8A6B-413B-A917-8E6365A9D2A3}"/>
              </a:ext>
            </a:extLst>
          </p:cNvPr>
          <p:cNvSpPr/>
          <p:nvPr/>
        </p:nvSpPr>
        <p:spPr>
          <a:xfrm>
            <a:off x="1083129" y="1552589"/>
            <a:ext cx="228600" cy="239486"/>
          </a:xfrm>
          <a:prstGeom prst="ellipse">
            <a:avLst/>
          </a:prstGeom>
          <a:solidFill>
            <a:srgbClr val="723D4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3200">
              <a:latin typeface="Sukhumvit Set" panose="02000506000000020004" pitchFamily="2" charset="-34"/>
              <a:cs typeface="Sukhumvit Set" panose="02000506000000020004" pitchFamily="2" charset="-34"/>
            </a:endParaRPr>
          </a:p>
        </p:txBody>
      </p:sp>
      <p:sp>
        <p:nvSpPr>
          <p:cNvPr id="16" name="Oval 15">
            <a:extLst>
              <a:ext uri="{FF2B5EF4-FFF2-40B4-BE49-F238E27FC236}">
                <a16:creationId xmlns:a16="http://schemas.microsoft.com/office/drawing/2014/main" id="{B8E5CC17-E4D5-4465-AD9C-39800DEB0159}"/>
              </a:ext>
            </a:extLst>
          </p:cNvPr>
          <p:cNvSpPr/>
          <p:nvPr/>
        </p:nvSpPr>
        <p:spPr>
          <a:xfrm>
            <a:off x="1094013" y="3076589"/>
            <a:ext cx="228600" cy="239486"/>
          </a:xfrm>
          <a:prstGeom prst="ellipse">
            <a:avLst/>
          </a:prstGeom>
          <a:solidFill>
            <a:srgbClr val="723D4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3200">
              <a:latin typeface="Sukhumvit Set" panose="02000506000000020004" pitchFamily="2" charset="-34"/>
              <a:cs typeface="Sukhumvit Set" panose="02000506000000020004" pitchFamily="2" charset="-34"/>
            </a:endParaRPr>
          </a:p>
        </p:txBody>
      </p:sp>
      <p:sp>
        <p:nvSpPr>
          <p:cNvPr id="18" name="Left Bracket 17">
            <a:extLst>
              <a:ext uri="{FF2B5EF4-FFF2-40B4-BE49-F238E27FC236}">
                <a16:creationId xmlns:a16="http://schemas.microsoft.com/office/drawing/2014/main" id="{125F9B4D-461C-4BFA-A939-373ECE820298}"/>
              </a:ext>
            </a:extLst>
          </p:cNvPr>
          <p:cNvSpPr/>
          <p:nvPr/>
        </p:nvSpPr>
        <p:spPr>
          <a:xfrm>
            <a:off x="1360713" y="4425949"/>
            <a:ext cx="892629" cy="1843313"/>
          </a:xfrm>
          <a:prstGeom prst="leftBracket">
            <a:avLst>
              <a:gd name="adj" fmla="val 33943"/>
            </a:avLst>
          </a:prstGeom>
          <a:ln w="57150">
            <a:solidFill>
              <a:srgbClr val="C9CBA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sp>
        <p:nvSpPr>
          <p:cNvPr id="20" name="Left Bracket 19">
            <a:extLst>
              <a:ext uri="{FF2B5EF4-FFF2-40B4-BE49-F238E27FC236}">
                <a16:creationId xmlns:a16="http://schemas.microsoft.com/office/drawing/2014/main" id="{BA37A69B-874F-46A0-A43C-D59062C58D4A}"/>
              </a:ext>
            </a:extLst>
          </p:cNvPr>
          <p:cNvSpPr/>
          <p:nvPr/>
        </p:nvSpPr>
        <p:spPr>
          <a:xfrm flipH="1">
            <a:off x="10123716" y="4453154"/>
            <a:ext cx="892629" cy="1843313"/>
          </a:xfrm>
          <a:prstGeom prst="leftBracket">
            <a:avLst>
              <a:gd name="adj" fmla="val 33943"/>
            </a:avLst>
          </a:prstGeom>
          <a:ln w="57150">
            <a:solidFill>
              <a:srgbClr val="C9CBA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sp>
        <p:nvSpPr>
          <p:cNvPr id="3" name="Content Placeholder 2">
            <a:extLst>
              <a:ext uri="{FF2B5EF4-FFF2-40B4-BE49-F238E27FC236}">
                <a16:creationId xmlns:a16="http://schemas.microsoft.com/office/drawing/2014/main" id="{62D8E1E5-9CE3-45EA-A8C8-689ACEAF0775}"/>
              </a:ext>
            </a:extLst>
          </p:cNvPr>
          <p:cNvSpPr>
            <a:spLocks noGrp="1"/>
          </p:cNvSpPr>
          <p:nvPr>
            <p:ph idx="1"/>
          </p:nvPr>
        </p:nvSpPr>
        <p:spPr/>
        <p:txBody>
          <a:bodyPr/>
          <a:lstStyle/>
          <a:p>
            <a:endParaRPr lang="th-TH"/>
          </a:p>
        </p:txBody>
      </p:sp>
      <p:sp>
        <p:nvSpPr>
          <p:cNvPr id="5" name="Slide Number Placeholder 4">
            <a:extLst>
              <a:ext uri="{FF2B5EF4-FFF2-40B4-BE49-F238E27FC236}">
                <a16:creationId xmlns:a16="http://schemas.microsoft.com/office/drawing/2014/main" id="{8C278C18-7FA8-44D7-9059-AA4D0ED75BB0}"/>
              </a:ext>
            </a:extLst>
          </p:cNvPr>
          <p:cNvSpPr>
            <a:spLocks noGrp="1"/>
          </p:cNvSpPr>
          <p:nvPr>
            <p:ph type="sldNum" sz="quarter" idx="12"/>
          </p:nvPr>
        </p:nvSpPr>
        <p:spPr/>
        <p:txBody>
          <a:bodyPr/>
          <a:lstStyle/>
          <a:p>
            <a:fld id="{79E572A5-FAB6-2943-90EB-8351B05E9AF4}" type="slidenum">
              <a:rPr lang="en-TH" smtClean="0"/>
              <a:pPr/>
              <a:t>53</a:t>
            </a:fld>
            <a:endParaRPr lang="en-TH" dirty="0"/>
          </a:p>
        </p:txBody>
      </p:sp>
    </p:spTree>
    <p:extLst>
      <p:ext uri="{BB962C8B-B14F-4D97-AF65-F5344CB8AC3E}">
        <p14:creationId xmlns:p14="http://schemas.microsoft.com/office/powerpoint/2010/main" val="22603331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F01233-AEFD-4FF9-A947-78EC466A61EE}"/>
              </a:ext>
            </a:extLst>
          </p:cNvPr>
          <p:cNvSpPr/>
          <p:nvPr/>
        </p:nvSpPr>
        <p:spPr>
          <a:xfrm>
            <a:off x="670954" y="318688"/>
            <a:ext cx="10062359" cy="584775"/>
          </a:xfrm>
          <a:prstGeom prst="rect">
            <a:avLst/>
          </a:prstGeom>
          <a:solidFill>
            <a:schemeClr val="bg1"/>
          </a:solidFill>
          <a:ln>
            <a:solidFill>
              <a:schemeClr val="tx1"/>
            </a:solidFill>
          </a:ln>
          <a:effectLst>
            <a:outerShdw blurRad="50800" dist="177800" dir="2700000" sx="102000" sy="102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TextBox 7">
            <a:extLst>
              <a:ext uri="{FF2B5EF4-FFF2-40B4-BE49-F238E27FC236}">
                <a16:creationId xmlns:a16="http://schemas.microsoft.com/office/drawing/2014/main" id="{5E522942-FE09-4C01-92FE-1A19520116C2}"/>
              </a:ext>
            </a:extLst>
          </p:cNvPr>
          <p:cNvSpPr txBox="1"/>
          <p:nvPr/>
        </p:nvSpPr>
        <p:spPr>
          <a:xfrm>
            <a:off x="778326" y="342759"/>
            <a:ext cx="10178145" cy="584775"/>
          </a:xfrm>
          <a:prstGeom prst="rect">
            <a:avLst/>
          </a:prstGeom>
          <a:noFill/>
        </p:spPr>
        <p:txBody>
          <a:bodyPr wrap="square" rtlCol="0">
            <a:spAutoFit/>
          </a:bodyPr>
          <a:lstStyle/>
          <a:p>
            <a:r>
              <a:rPr lang="en-US" sz="3200" i="0" dirty="0">
                <a:effectLst/>
                <a:latin typeface="Sukhumvit Set" panose="02000506000000020004" pitchFamily="2" charset="-34"/>
                <a:cs typeface="Sukhumvit Set" panose="02000506000000020004" pitchFamily="2" charset="-34"/>
              </a:rPr>
              <a:t>Normality:: How to </a:t>
            </a:r>
            <a:r>
              <a:rPr lang="en-US" sz="3200" dirty="0">
                <a:latin typeface="Sukhumvit Set" panose="02000506000000020004" pitchFamily="2" charset="-34"/>
                <a:cs typeface="Sukhumvit Set" panose="02000506000000020004" pitchFamily="2" charset="-34"/>
              </a:rPr>
              <a:t>fix</a:t>
            </a:r>
            <a:endParaRPr lang="th-TH" sz="3200" dirty="0">
              <a:latin typeface="Sukhumvit Set" panose="02000506000000020004" pitchFamily="2" charset="-34"/>
              <a:cs typeface="Sukhumvit Set" panose="02000506000000020004" pitchFamily="2" charset="-34"/>
            </a:endParaRPr>
          </a:p>
        </p:txBody>
      </p:sp>
      <p:sp>
        <p:nvSpPr>
          <p:cNvPr id="9" name="TextBox 8">
            <a:extLst>
              <a:ext uri="{FF2B5EF4-FFF2-40B4-BE49-F238E27FC236}">
                <a16:creationId xmlns:a16="http://schemas.microsoft.com/office/drawing/2014/main" id="{52658FCB-BA99-4323-9D28-6BD061BCB1D2}"/>
              </a:ext>
            </a:extLst>
          </p:cNvPr>
          <p:cNvSpPr txBox="1"/>
          <p:nvPr/>
        </p:nvSpPr>
        <p:spPr>
          <a:xfrm>
            <a:off x="1208312" y="1491343"/>
            <a:ext cx="9906001" cy="4524315"/>
          </a:xfrm>
          <a:prstGeom prst="rect">
            <a:avLst/>
          </a:prstGeom>
          <a:noFill/>
        </p:spPr>
        <p:txBody>
          <a:bodyPr wrap="square" rtlCol="0">
            <a:spAutoFit/>
          </a:bodyPr>
          <a:lstStyle/>
          <a:p>
            <a:r>
              <a:rPr lang="en-US" sz="3200" b="0" dirty="0">
                <a:solidFill>
                  <a:srgbClr val="000000"/>
                </a:solidFill>
                <a:effectLst/>
                <a:latin typeface="Sukhumvit Set" panose="02000506000000020004" pitchFamily="2" charset="-34"/>
                <a:cs typeface="Sukhumvit Set" panose="02000506000000020004" pitchFamily="2" charset="-34"/>
              </a:rPr>
              <a:t>violations of normality often arise either because </a:t>
            </a:r>
          </a:p>
          <a:p>
            <a:r>
              <a:rPr lang="en-US" sz="3200" dirty="0">
                <a:solidFill>
                  <a:srgbClr val="000000"/>
                </a:solidFill>
                <a:latin typeface="Sukhumvit Set" panose="02000506000000020004" pitchFamily="2" charset="-34"/>
                <a:cs typeface="Sukhumvit Set" panose="02000506000000020004" pitchFamily="2" charset="-34"/>
              </a:rPr>
              <a:t>	</a:t>
            </a:r>
          </a:p>
          <a:p>
            <a:r>
              <a:rPr lang="en-US" sz="3200" b="0" dirty="0">
                <a:solidFill>
                  <a:srgbClr val="000000"/>
                </a:solidFill>
                <a:effectLst/>
                <a:latin typeface="Sukhumvit Set" panose="02000506000000020004" pitchFamily="2" charset="-34"/>
                <a:cs typeface="Sukhumvit Set" panose="02000506000000020004" pitchFamily="2" charset="-34"/>
              </a:rPr>
              <a:t>	non-normal distributions of the dependent 	and/or independent variables </a:t>
            </a:r>
          </a:p>
          <a:p>
            <a:r>
              <a:rPr lang="en-US" sz="3200" dirty="0">
                <a:solidFill>
                  <a:srgbClr val="000000"/>
                </a:solidFill>
                <a:latin typeface="Sukhumvit Set" panose="02000506000000020004" pitchFamily="2" charset="-34"/>
                <a:cs typeface="Sukhumvit Set" panose="02000506000000020004" pitchFamily="2" charset="-34"/>
              </a:rPr>
              <a:t>	</a:t>
            </a:r>
          </a:p>
          <a:p>
            <a:r>
              <a:rPr lang="en-US" sz="3200" dirty="0">
                <a:solidFill>
                  <a:srgbClr val="000000"/>
                </a:solidFill>
                <a:latin typeface="Sukhumvit Set" panose="02000506000000020004" pitchFamily="2" charset="-34"/>
                <a:cs typeface="Sukhumvit Set" panose="02000506000000020004" pitchFamily="2" charset="-34"/>
              </a:rPr>
              <a:t>	violation of</a:t>
            </a:r>
            <a:r>
              <a:rPr lang="en-US" sz="3200" b="0" dirty="0">
                <a:solidFill>
                  <a:srgbClr val="000000"/>
                </a:solidFill>
                <a:effectLst/>
                <a:latin typeface="Sukhumvit Set" panose="02000506000000020004" pitchFamily="2" charset="-34"/>
                <a:cs typeface="Sukhumvit Set" panose="02000506000000020004" pitchFamily="2" charset="-34"/>
              </a:rPr>
              <a:t> linearity assumption </a:t>
            </a:r>
          </a:p>
          <a:p>
            <a:endParaRPr lang="en-US" sz="3200" dirty="0">
              <a:solidFill>
                <a:srgbClr val="000000"/>
              </a:solidFill>
              <a:latin typeface="Sukhumvit Set" panose="02000506000000020004" pitchFamily="2" charset="-34"/>
              <a:cs typeface="Sukhumvit Set" panose="02000506000000020004" pitchFamily="2" charset="-34"/>
            </a:endParaRPr>
          </a:p>
          <a:p>
            <a:r>
              <a:rPr lang="en-US" sz="3200" b="0" dirty="0">
                <a:solidFill>
                  <a:srgbClr val="000000"/>
                </a:solidFill>
                <a:effectLst/>
                <a:latin typeface="Sukhumvit Set" panose="02000506000000020004" pitchFamily="2" charset="-34"/>
                <a:cs typeface="Sukhumvit Set" panose="02000506000000020004" pitchFamily="2" charset="-34"/>
              </a:rPr>
              <a:t>In such cases, a nonlinear transformation of variables might cure both problems. </a:t>
            </a:r>
            <a:endParaRPr lang="th-TH" sz="3200" dirty="0">
              <a:latin typeface="Sukhumvit Set" panose="02000506000000020004" pitchFamily="2" charset="-34"/>
              <a:cs typeface="Sukhumvit Set" panose="02000506000000020004" pitchFamily="2" charset="-34"/>
            </a:endParaRPr>
          </a:p>
        </p:txBody>
      </p:sp>
      <p:sp>
        <p:nvSpPr>
          <p:cNvPr id="10" name="Arrow: Right 9">
            <a:extLst>
              <a:ext uri="{FF2B5EF4-FFF2-40B4-BE49-F238E27FC236}">
                <a16:creationId xmlns:a16="http://schemas.microsoft.com/office/drawing/2014/main" id="{1AEE0527-6F9F-4FE8-ADD6-8B0A65AF3776}"/>
              </a:ext>
            </a:extLst>
          </p:cNvPr>
          <p:cNvSpPr/>
          <p:nvPr/>
        </p:nvSpPr>
        <p:spPr>
          <a:xfrm>
            <a:off x="1451262" y="2607549"/>
            <a:ext cx="357247" cy="331601"/>
          </a:xfrm>
          <a:prstGeom prst="rightArrow">
            <a:avLst/>
          </a:prstGeom>
          <a:solidFill>
            <a:srgbClr val="C9CBA3"/>
          </a:solidFill>
          <a:ln>
            <a:solidFill>
              <a:srgbClr val="C9CB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Arrow: Right 10">
            <a:extLst>
              <a:ext uri="{FF2B5EF4-FFF2-40B4-BE49-F238E27FC236}">
                <a16:creationId xmlns:a16="http://schemas.microsoft.com/office/drawing/2014/main" id="{1B230968-E0AC-4506-A43B-36A9639E2C73}"/>
              </a:ext>
            </a:extLst>
          </p:cNvPr>
          <p:cNvSpPr/>
          <p:nvPr/>
        </p:nvSpPr>
        <p:spPr>
          <a:xfrm>
            <a:off x="1486893" y="4055356"/>
            <a:ext cx="357247" cy="331601"/>
          </a:xfrm>
          <a:prstGeom prst="rightArrow">
            <a:avLst/>
          </a:prstGeom>
          <a:solidFill>
            <a:srgbClr val="C9CBA3"/>
          </a:solidFill>
          <a:ln>
            <a:solidFill>
              <a:srgbClr val="C9CB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 name="Content Placeholder 1">
            <a:extLst>
              <a:ext uri="{FF2B5EF4-FFF2-40B4-BE49-F238E27FC236}">
                <a16:creationId xmlns:a16="http://schemas.microsoft.com/office/drawing/2014/main" id="{1CC68DD5-9032-4104-B46D-007B6E399397}"/>
              </a:ext>
            </a:extLst>
          </p:cNvPr>
          <p:cNvSpPr>
            <a:spLocks noGrp="1"/>
          </p:cNvSpPr>
          <p:nvPr>
            <p:ph idx="1"/>
          </p:nvPr>
        </p:nvSpPr>
        <p:spPr/>
        <p:txBody>
          <a:bodyPr/>
          <a:lstStyle/>
          <a:p>
            <a:endParaRPr lang="th-TH"/>
          </a:p>
        </p:txBody>
      </p:sp>
      <p:sp>
        <p:nvSpPr>
          <p:cNvPr id="12" name="Slide Number Placeholder 11">
            <a:extLst>
              <a:ext uri="{FF2B5EF4-FFF2-40B4-BE49-F238E27FC236}">
                <a16:creationId xmlns:a16="http://schemas.microsoft.com/office/drawing/2014/main" id="{5370871A-CD80-47BA-AD82-ACDC3F69F666}"/>
              </a:ext>
            </a:extLst>
          </p:cNvPr>
          <p:cNvSpPr>
            <a:spLocks noGrp="1"/>
          </p:cNvSpPr>
          <p:nvPr>
            <p:ph type="sldNum" sz="quarter" idx="12"/>
          </p:nvPr>
        </p:nvSpPr>
        <p:spPr/>
        <p:txBody>
          <a:bodyPr/>
          <a:lstStyle/>
          <a:p>
            <a:fld id="{79E572A5-FAB6-2943-90EB-8351B05E9AF4}" type="slidenum">
              <a:rPr lang="en-TH" smtClean="0"/>
              <a:pPr/>
              <a:t>54</a:t>
            </a:fld>
            <a:endParaRPr lang="en-TH" dirty="0"/>
          </a:p>
        </p:txBody>
      </p:sp>
    </p:spTree>
    <p:extLst>
      <p:ext uri="{BB962C8B-B14F-4D97-AF65-F5344CB8AC3E}">
        <p14:creationId xmlns:p14="http://schemas.microsoft.com/office/powerpoint/2010/main" val="3428896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F01233-AEFD-4FF9-A947-78EC466A61EE}"/>
              </a:ext>
            </a:extLst>
          </p:cNvPr>
          <p:cNvSpPr/>
          <p:nvPr/>
        </p:nvSpPr>
        <p:spPr>
          <a:xfrm>
            <a:off x="670954" y="318688"/>
            <a:ext cx="10062359" cy="584775"/>
          </a:xfrm>
          <a:prstGeom prst="rect">
            <a:avLst/>
          </a:prstGeom>
          <a:solidFill>
            <a:schemeClr val="bg1"/>
          </a:solidFill>
          <a:ln>
            <a:solidFill>
              <a:schemeClr val="tx1"/>
            </a:solidFill>
          </a:ln>
          <a:effectLst>
            <a:outerShdw blurRad="50800" dist="177800" dir="2700000" sx="102000" sy="102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TextBox 7">
            <a:extLst>
              <a:ext uri="{FF2B5EF4-FFF2-40B4-BE49-F238E27FC236}">
                <a16:creationId xmlns:a16="http://schemas.microsoft.com/office/drawing/2014/main" id="{5E522942-FE09-4C01-92FE-1A19520116C2}"/>
              </a:ext>
            </a:extLst>
          </p:cNvPr>
          <p:cNvSpPr txBox="1"/>
          <p:nvPr/>
        </p:nvSpPr>
        <p:spPr>
          <a:xfrm>
            <a:off x="778326" y="342759"/>
            <a:ext cx="10178145" cy="584775"/>
          </a:xfrm>
          <a:prstGeom prst="rect">
            <a:avLst/>
          </a:prstGeom>
          <a:noFill/>
        </p:spPr>
        <p:txBody>
          <a:bodyPr wrap="square" rtlCol="0">
            <a:spAutoFit/>
          </a:bodyPr>
          <a:lstStyle/>
          <a:p>
            <a:r>
              <a:rPr lang="en-US" sz="3200" i="0" dirty="0">
                <a:effectLst/>
                <a:latin typeface="Sukhumvit Set" panose="02000506000000020004" pitchFamily="2" charset="-34"/>
                <a:cs typeface="Sukhumvit Set" panose="02000506000000020004" pitchFamily="2" charset="-34"/>
              </a:rPr>
              <a:t>Normality:: How to </a:t>
            </a:r>
            <a:r>
              <a:rPr lang="en-US" sz="3200" dirty="0">
                <a:latin typeface="Sukhumvit Set" panose="02000506000000020004" pitchFamily="2" charset="-34"/>
                <a:cs typeface="Sukhumvit Set" panose="02000506000000020004" pitchFamily="2" charset="-34"/>
              </a:rPr>
              <a:t>fix</a:t>
            </a:r>
            <a:endParaRPr lang="th-TH" sz="3200" dirty="0">
              <a:latin typeface="Sukhumvit Set" panose="02000506000000020004" pitchFamily="2" charset="-34"/>
              <a:cs typeface="Sukhumvit Set" panose="02000506000000020004" pitchFamily="2" charset="-34"/>
            </a:endParaRPr>
          </a:p>
        </p:txBody>
      </p:sp>
      <p:sp>
        <p:nvSpPr>
          <p:cNvPr id="9" name="TextBox 8">
            <a:extLst>
              <a:ext uri="{FF2B5EF4-FFF2-40B4-BE49-F238E27FC236}">
                <a16:creationId xmlns:a16="http://schemas.microsoft.com/office/drawing/2014/main" id="{52658FCB-BA99-4323-9D28-6BD061BCB1D2}"/>
              </a:ext>
            </a:extLst>
          </p:cNvPr>
          <p:cNvSpPr txBox="1"/>
          <p:nvPr/>
        </p:nvSpPr>
        <p:spPr>
          <a:xfrm>
            <a:off x="1808509" y="1915506"/>
            <a:ext cx="9906001" cy="584775"/>
          </a:xfrm>
          <a:prstGeom prst="rect">
            <a:avLst/>
          </a:prstGeom>
          <a:noFill/>
        </p:spPr>
        <p:txBody>
          <a:bodyPr wrap="square" rtlCol="0">
            <a:spAutoFit/>
          </a:bodyPr>
          <a:lstStyle/>
          <a:p>
            <a:r>
              <a:rPr lang="en-US" sz="3200" b="0" i="0" dirty="0">
                <a:solidFill>
                  <a:srgbClr val="000000"/>
                </a:solidFill>
                <a:effectLst/>
                <a:latin typeface="Sukhumvit Set" panose="02000506000000020004" pitchFamily="2" charset="-34"/>
                <a:cs typeface="Sukhumvit Set" panose="02000506000000020004" pitchFamily="2" charset="-34"/>
              </a:rPr>
              <a:t>case separate models should be built</a:t>
            </a:r>
            <a:endParaRPr lang="en-US" sz="3200" dirty="0">
              <a:solidFill>
                <a:srgbClr val="000000"/>
              </a:solidFill>
              <a:latin typeface="Sukhumvit Set" panose="02000506000000020004" pitchFamily="2" charset="-34"/>
              <a:cs typeface="Sukhumvit Set" panose="02000506000000020004" pitchFamily="2" charset="-34"/>
            </a:endParaRPr>
          </a:p>
        </p:txBody>
      </p:sp>
      <p:sp>
        <p:nvSpPr>
          <p:cNvPr id="10" name="Arrow: Right 9">
            <a:extLst>
              <a:ext uri="{FF2B5EF4-FFF2-40B4-BE49-F238E27FC236}">
                <a16:creationId xmlns:a16="http://schemas.microsoft.com/office/drawing/2014/main" id="{1AEE0527-6F9F-4FE8-ADD6-8B0A65AF3776}"/>
              </a:ext>
            </a:extLst>
          </p:cNvPr>
          <p:cNvSpPr/>
          <p:nvPr/>
        </p:nvSpPr>
        <p:spPr>
          <a:xfrm>
            <a:off x="1414155" y="2042092"/>
            <a:ext cx="357247" cy="331601"/>
          </a:xfrm>
          <a:prstGeom prst="rightArrow">
            <a:avLst/>
          </a:prstGeom>
          <a:solidFill>
            <a:srgbClr val="C9CBA3"/>
          </a:solidFill>
          <a:ln>
            <a:solidFill>
              <a:srgbClr val="C9CB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Arrow: Right 10">
            <a:extLst>
              <a:ext uri="{FF2B5EF4-FFF2-40B4-BE49-F238E27FC236}">
                <a16:creationId xmlns:a16="http://schemas.microsoft.com/office/drawing/2014/main" id="{1B230968-E0AC-4506-A43B-36A9639E2C73}"/>
              </a:ext>
            </a:extLst>
          </p:cNvPr>
          <p:cNvSpPr/>
          <p:nvPr/>
        </p:nvSpPr>
        <p:spPr>
          <a:xfrm>
            <a:off x="1414154" y="3507521"/>
            <a:ext cx="357247" cy="331601"/>
          </a:xfrm>
          <a:prstGeom prst="rightArrow">
            <a:avLst/>
          </a:prstGeom>
          <a:solidFill>
            <a:srgbClr val="C9CBA3"/>
          </a:solidFill>
          <a:ln>
            <a:solidFill>
              <a:srgbClr val="C9CB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TextBox 11">
            <a:extLst>
              <a:ext uri="{FF2B5EF4-FFF2-40B4-BE49-F238E27FC236}">
                <a16:creationId xmlns:a16="http://schemas.microsoft.com/office/drawing/2014/main" id="{B6621AFD-386E-4FCA-9B75-0BDC110A4BFA}"/>
              </a:ext>
            </a:extLst>
          </p:cNvPr>
          <p:cNvSpPr txBox="1"/>
          <p:nvPr/>
        </p:nvSpPr>
        <p:spPr>
          <a:xfrm>
            <a:off x="1862938" y="3356478"/>
            <a:ext cx="7705605" cy="1077218"/>
          </a:xfrm>
          <a:prstGeom prst="rect">
            <a:avLst/>
          </a:prstGeom>
          <a:noFill/>
        </p:spPr>
        <p:txBody>
          <a:bodyPr wrap="square" rtlCol="0">
            <a:spAutoFit/>
          </a:bodyPr>
          <a:lstStyle/>
          <a:p>
            <a:r>
              <a:rPr lang="en-US" sz="3200" b="0" i="0" dirty="0">
                <a:solidFill>
                  <a:srgbClr val="000000"/>
                </a:solidFill>
                <a:effectLst/>
                <a:latin typeface="Sukhumvit Set" panose="02000506000000020004" pitchFamily="2" charset="-34"/>
                <a:cs typeface="Sukhumvit Set" panose="02000506000000020004" pitchFamily="2" charset="-34"/>
              </a:rPr>
              <a:t>some data point should be excluded</a:t>
            </a:r>
          </a:p>
          <a:p>
            <a:r>
              <a:rPr lang="en-US" sz="3200" dirty="0">
                <a:solidFill>
                  <a:srgbClr val="000000"/>
                </a:solidFill>
                <a:latin typeface="Sukhumvit Set" panose="02000506000000020004" pitchFamily="2" charset="-34"/>
                <a:cs typeface="Sukhumvit Set" panose="02000506000000020004" pitchFamily="2" charset="-34"/>
              </a:rPr>
              <a:t>if such </a:t>
            </a:r>
            <a:r>
              <a:rPr lang="en-US" sz="3200" b="0" i="0" dirty="0">
                <a:solidFill>
                  <a:srgbClr val="000000"/>
                </a:solidFill>
                <a:effectLst/>
                <a:latin typeface="Sukhumvit Set" panose="02000506000000020004" pitchFamily="2" charset="-34"/>
                <a:cs typeface="Sukhumvit Set" panose="02000506000000020004" pitchFamily="2" charset="-34"/>
              </a:rPr>
              <a:t>events not likely to be repeated</a:t>
            </a:r>
            <a:endParaRPr lang="en-US" sz="3200" dirty="0">
              <a:solidFill>
                <a:srgbClr val="000000"/>
              </a:solidFill>
              <a:latin typeface="Sukhumvit Set" panose="02000506000000020004" pitchFamily="2" charset="-34"/>
              <a:cs typeface="Sukhumvit Set" panose="02000506000000020004" pitchFamily="2" charset="-34"/>
            </a:endParaRPr>
          </a:p>
        </p:txBody>
      </p:sp>
      <p:sp>
        <p:nvSpPr>
          <p:cNvPr id="3" name="Content Placeholder 2">
            <a:extLst>
              <a:ext uri="{FF2B5EF4-FFF2-40B4-BE49-F238E27FC236}">
                <a16:creationId xmlns:a16="http://schemas.microsoft.com/office/drawing/2014/main" id="{F76A066E-5B2B-4799-9A9F-09ECAFA25BBB}"/>
              </a:ext>
            </a:extLst>
          </p:cNvPr>
          <p:cNvSpPr>
            <a:spLocks noGrp="1"/>
          </p:cNvSpPr>
          <p:nvPr>
            <p:ph idx="1"/>
          </p:nvPr>
        </p:nvSpPr>
        <p:spPr/>
        <p:txBody>
          <a:bodyPr/>
          <a:lstStyle/>
          <a:p>
            <a:endParaRPr lang="th-TH"/>
          </a:p>
        </p:txBody>
      </p:sp>
      <p:sp>
        <p:nvSpPr>
          <p:cNvPr id="2" name="Slide Number Placeholder 1">
            <a:extLst>
              <a:ext uri="{FF2B5EF4-FFF2-40B4-BE49-F238E27FC236}">
                <a16:creationId xmlns:a16="http://schemas.microsoft.com/office/drawing/2014/main" id="{D538588F-E990-44A2-A05D-163CECFEEBA4}"/>
              </a:ext>
            </a:extLst>
          </p:cNvPr>
          <p:cNvSpPr>
            <a:spLocks noGrp="1"/>
          </p:cNvSpPr>
          <p:nvPr>
            <p:ph type="sldNum" sz="quarter" idx="12"/>
          </p:nvPr>
        </p:nvSpPr>
        <p:spPr/>
        <p:txBody>
          <a:bodyPr/>
          <a:lstStyle/>
          <a:p>
            <a:fld id="{79E572A5-FAB6-2943-90EB-8351B05E9AF4}" type="slidenum">
              <a:rPr lang="en-TH" smtClean="0"/>
              <a:pPr/>
              <a:t>55</a:t>
            </a:fld>
            <a:endParaRPr lang="en-TH" dirty="0"/>
          </a:p>
        </p:txBody>
      </p:sp>
    </p:spTree>
    <p:extLst>
      <p:ext uri="{BB962C8B-B14F-4D97-AF65-F5344CB8AC3E}">
        <p14:creationId xmlns:p14="http://schemas.microsoft.com/office/powerpoint/2010/main" val="23303596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A6DA2F37-FF73-4146-B241-13140D0EE00E}"/>
              </a:ext>
            </a:extLst>
          </p:cNvPr>
          <p:cNvSpPr/>
          <p:nvPr/>
        </p:nvSpPr>
        <p:spPr>
          <a:xfrm>
            <a:off x="832757" y="2267627"/>
            <a:ext cx="228600" cy="239486"/>
          </a:xfrm>
          <a:prstGeom prst="ellipse">
            <a:avLst/>
          </a:prstGeom>
          <a:solidFill>
            <a:srgbClr val="723D4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3200">
              <a:latin typeface="Sukhumvit Set" panose="02000506000000020004" pitchFamily="2" charset="-34"/>
              <a:cs typeface="Sukhumvit Set" panose="02000506000000020004" pitchFamily="2" charset="-34"/>
            </a:endParaRPr>
          </a:p>
        </p:txBody>
      </p:sp>
      <p:sp>
        <p:nvSpPr>
          <p:cNvPr id="49" name="Oval 48">
            <a:extLst>
              <a:ext uri="{FF2B5EF4-FFF2-40B4-BE49-F238E27FC236}">
                <a16:creationId xmlns:a16="http://schemas.microsoft.com/office/drawing/2014/main" id="{C2EF1891-1793-4E94-8F9A-454CC928F322}"/>
              </a:ext>
            </a:extLst>
          </p:cNvPr>
          <p:cNvSpPr/>
          <p:nvPr/>
        </p:nvSpPr>
        <p:spPr>
          <a:xfrm>
            <a:off x="832757" y="3173976"/>
            <a:ext cx="228600" cy="239486"/>
          </a:xfrm>
          <a:prstGeom prst="ellipse">
            <a:avLst/>
          </a:prstGeom>
          <a:solidFill>
            <a:srgbClr val="723D4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3200">
              <a:latin typeface="Sukhumvit Set" panose="02000506000000020004" pitchFamily="2" charset="-34"/>
              <a:cs typeface="Sukhumvit Set" panose="02000506000000020004" pitchFamily="2" charset="-34"/>
            </a:endParaRPr>
          </a:p>
        </p:txBody>
      </p:sp>
      <p:sp>
        <p:nvSpPr>
          <p:cNvPr id="50" name="Oval 49">
            <a:extLst>
              <a:ext uri="{FF2B5EF4-FFF2-40B4-BE49-F238E27FC236}">
                <a16:creationId xmlns:a16="http://schemas.microsoft.com/office/drawing/2014/main" id="{86F32385-DB02-4F8C-8B6C-81CEC63C64E0}"/>
              </a:ext>
            </a:extLst>
          </p:cNvPr>
          <p:cNvSpPr/>
          <p:nvPr/>
        </p:nvSpPr>
        <p:spPr>
          <a:xfrm>
            <a:off x="832757" y="4924293"/>
            <a:ext cx="228600" cy="239486"/>
          </a:xfrm>
          <a:prstGeom prst="ellipse">
            <a:avLst/>
          </a:prstGeom>
          <a:solidFill>
            <a:srgbClr val="723D4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3200">
              <a:latin typeface="Sukhumvit Set" panose="02000506000000020004" pitchFamily="2" charset="-34"/>
              <a:cs typeface="Sukhumvit Set" panose="02000506000000020004" pitchFamily="2" charset="-34"/>
            </a:endParaRPr>
          </a:p>
        </p:txBody>
      </p:sp>
      <p:sp>
        <p:nvSpPr>
          <p:cNvPr id="54" name="TextBox 53">
            <a:extLst>
              <a:ext uri="{FF2B5EF4-FFF2-40B4-BE49-F238E27FC236}">
                <a16:creationId xmlns:a16="http://schemas.microsoft.com/office/drawing/2014/main" id="{DD351255-360D-4B96-A2F0-3919E6D14C9F}"/>
              </a:ext>
            </a:extLst>
          </p:cNvPr>
          <p:cNvSpPr txBox="1"/>
          <p:nvPr/>
        </p:nvSpPr>
        <p:spPr>
          <a:xfrm>
            <a:off x="925285" y="2075613"/>
            <a:ext cx="10902040" cy="4247317"/>
          </a:xfrm>
          <a:prstGeom prst="rect">
            <a:avLst/>
          </a:prstGeom>
          <a:noFill/>
        </p:spPr>
        <p:txBody>
          <a:bodyPr wrap="square">
            <a:spAutoFit/>
          </a:bodyPr>
          <a:lstStyle/>
          <a:p>
            <a:pPr lvl="1" algn="l"/>
            <a:r>
              <a:rPr lang="en-US" sz="3000" b="1" i="0" dirty="0">
                <a:solidFill>
                  <a:srgbClr val="333333"/>
                </a:solidFill>
                <a:effectLst/>
                <a:latin typeface="Sukhumvit Set" panose="02000506000000020004" pitchFamily="2" charset="-34"/>
                <a:cs typeface="Sukhumvit Set" panose="02000506000000020004" pitchFamily="2" charset="-34"/>
              </a:rPr>
              <a:t>Outliers</a:t>
            </a:r>
            <a:r>
              <a:rPr lang="en-US" sz="3000" b="0" i="0" dirty="0">
                <a:solidFill>
                  <a:srgbClr val="333333"/>
                </a:solidFill>
                <a:effectLst/>
                <a:latin typeface="Sukhumvit Set" panose="02000506000000020004" pitchFamily="2" charset="-34"/>
                <a:cs typeface="Sukhumvit Set" panose="02000506000000020004" pitchFamily="2" charset="-34"/>
              </a:rPr>
              <a:t>: observations with large residuals </a:t>
            </a:r>
          </a:p>
          <a:p>
            <a:pPr lvl="1" algn="l"/>
            <a:endParaRPr lang="en-US" sz="3000" dirty="0">
              <a:solidFill>
                <a:srgbClr val="333333"/>
              </a:solidFill>
              <a:latin typeface="Sukhumvit Set" panose="02000506000000020004" pitchFamily="2" charset="-34"/>
              <a:cs typeface="Sukhumvit Set" panose="02000506000000020004" pitchFamily="2" charset="-34"/>
            </a:endParaRPr>
          </a:p>
          <a:p>
            <a:pPr lvl="1" algn="l"/>
            <a:r>
              <a:rPr lang="en-US" sz="3000" b="1" i="0" dirty="0">
                <a:solidFill>
                  <a:srgbClr val="333333"/>
                </a:solidFill>
                <a:effectLst/>
                <a:latin typeface="Sukhumvit Set" panose="02000506000000020004" pitchFamily="2" charset="-34"/>
                <a:cs typeface="Sukhumvit Set" panose="02000506000000020004" pitchFamily="2" charset="-34"/>
              </a:rPr>
              <a:t>Leverage</a:t>
            </a:r>
            <a:r>
              <a:rPr lang="en-US" sz="3000" b="0" i="0" dirty="0">
                <a:solidFill>
                  <a:srgbClr val="333333"/>
                </a:solidFill>
                <a:effectLst/>
                <a:latin typeface="Sukhumvit Set" panose="02000506000000020004" pitchFamily="2" charset="-34"/>
                <a:cs typeface="Sukhumvit Set" panose="02000506000000020004" pitchFamily="2" charset="-34"/>
              </a:rPr>
              <a:t>: measures the extent to which the predictor differs from the mean of the predictor; the red residual has lower leverage than the blue residual</a:t>
            </a:r>
          </a:p>
          <a:p>
            <a:pPr lvl="1" algn="l"/>
            <a:endParaRPr lang="en-US" sz="3000" b="0" i="0" dirty="0">
              <a:solidFill>
                <a:srgbClr val="333333"/>
              </a:solidFill>
              <a:effectLst/>
              <a:latin typeface="Sukhumvit Set" panose="02000506000000020004" pitchFamily="2" charset="-34"/>
              <a:cs typeface="Sukhumvit Set" panose="02000506000000020004" pitchFamily="2" charset="-34"/>
            </a:endParaRPr>
          </a:p>
          <a:p>
            <a:pPr lvl="1" algn="l"/>
            <a:r>
              <a:rPr lang="en-US" sz="3000" b="1" i="0" dirty="0">
                <a:solidFill>
                  <a:srgbClr val="333333"/>
                </a:solidFill>
                <a:effectLst/>
                <a:latin typeface="Sukhumvit Set" panose="02000506000000020004" pitchFamily="2" charset="-34"/>
                <a:cs typeface="Sukhumvit Set" panose="02000506000000020004" pitchFamily="2" charset="-34"/>
              </a:rPr>
              <a:t>Influence</a:t>
            </a:r>
            <a:r>
              <a:rPr lang="en-US" sz="3000" b="0" i="0" dirty="0">
                <a:solidFill>
                  <a:srgbClr val="333333"/>
                </a:solidFill>
                <a:effectLst/>
                <a:latin typeface="Sukhumvit Set" panose="02000506000000020004" pitchFamily="2" charset="-34"/>
                <a:cs typeface="Sukhumvit Set" panose="02000506000000020004" pitchFamily="2" charset="-34"/>
              </a:rPr>
              <a:t>: observations that have high leverage and are extreme outliers, changes coefficient estimates drastically if not included</a:t>
            </a:r>
          </a:p>
        </p:txBody>
      </p:sp>
      <p:sp>
        <p:nvSpPr>
          <p:cNvPr id="3" name="Title 2">
            <a:extLst>
              <a:ext uri="{FF2B5EF4-FFF2-40B4-BE49-F238E27FC236}">
                <a16:creationId xmlns:a16="http://schemas.microsoft.com/office/drawing/2014/main" id="{8B504EBC-3F05-4F4F-A5DF-AE354DB5EB5E}"/>
              </a:ext>
            </a:extLst>
          </p:cNvPr>
          <p:cNvSpPr>
            <a:spLocks noGrp="1"/>
          </p:cNvSpPr>
          <p:nvPr>
            <p:ph type="title"/>
          </p:nvPr>
        </p:nvSpPr>
        <p:spPr/>
        <p:txBody>
          <a:bodyPr>
            <a:normAutofit fontScale="90000"/>
          </a:bodyPr>
          <a:lstStyle/>
          <a:p>
            <a:r>
              <a:rPr lang="en-US" dirty="0"/>
              <a:t>In addition to assumptions, user should concern unusual and influential data</a:t>
            </a:r>
            <a:endParaRPr lang="th-TH" dirty="0"/>
          </a:p>
        </p:txBody>
      </p:sp>
      <p:sp>
        <p:nvSpPr>
          <p:cNvPr id="4" name="Content Placeholder 3">
            <a:extLst>
              <a:ext uri="{FF2B5EF4-FFF2-40B4-BE49-F238E27FC236}">
                <a16:creationId xmlns:a16="http://schemas.microsoft.com/office/drawing/2014/main" id="{F56AF59F-EC98-4F90-A701-CD2F7CF25382}"/>
              </a:ext>
            </a:extLst>
          </p:cNvPr>
          <p:cNvSpPr>
            <a:spLocks noGrp="1"/>
          </p:cNvSpPr>
          <p:nvPr>
            <p:ph idx="1"/>
          </p:nvPr>
        </p:nvSpPr>
        <p:spPr/>
        <p:txBody>
          <a:bodyPr/>
          <a:lstStyle/>
          <a:p>
            <a:endParaRPr lang="th-TH"/>
          </a:p>
        </p:txBody>
      </p:sp>
      <p:sp>
        <p:nvSpPr>
          <p:cNvPr id="2" name="Slide Number Placeholder 1">
            <a:extLst>
              <a:ext uri="{FF2B5EF4-FFF2-40B4-BE49-F238E27FC236}">
                <a16:creationId xmlns:a16="http://schemas.microsoft.com/office/drawing/2014/main" id="{9E9FC857-8BD7-45C4-B9FC-FBC99BC88AFD}"/>
              </a:ext>
            </a:extLst>
          </p:cNvPr>
          <p:cNvSpPr>
            <a:spLocks noGrp="1"/>
          </p:cNvSpPr>
          <p:nvPr>
            <p:ph type="sldNum" sz="quarter" idx="12"/>
          </p:nvPr>
        </p:nvSpPr>
        <p:spPr/>
        <p:txBody>
          <a:bodyPr/>
          <a:lstStyle/>
          <a:p>
            <a:fld id="{79E572A5-FAB6-2943-90EB-8351B05E9AF4}" type="slidenum">
              <a:rPr lang="en-TH" smtClean="0"/>
              <a:pPr/>
              <a:t>56</a:t>
            </a:fld>
            <a:endParaRPr lang="en-TH" dirty="0"/>
          </a:p>
        </p:txBody>
      </p:sp>
    </p:spTree>
    <p:extLst>
      <p:ext uri="{BB962C8B-B14F-4D97-AF65-F5344CB8AC3E}">
        <p14:creationId xmlns:p14="http://schemas.microsoft.com/office/powerpoint/2010/main" val="2076025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dentifying outliers and influential cases - Till Bergmann">
            <a:extLst>
              <a:ext uri="{FF2B5EF4-FFF2-40B4-BE49-F238E27FC236}">
                <a16:creationId xmlns:a16="http://schemas.microsoft.com/office/drawing/2014/main" id="{D5E6977F-6B0D-4E5E-A338-06C712E8D19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67218"/>
          <a:stretch/>
        </p:blipFill>
        <p:spPr bwMode="auto">
          <a:xfrm>
            <a:off x="1074798" y="2195359"/>
            <a:ext cx="3355159" cy="341153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42523C2-E422-4E80-BBF5-833FB8852D62}"/>
              </a:ext>
            </a:extLst>
          </p:cNvPr>
          <p:cNvSpPr>
            <a:spLocks noGrp="1"/>
          </p:cNvSpPr>
          <p:nvPr>
            <p:ph type="sldNum" sz="quarter" idx="12"/>
          </p:nvPr>
        </p:nvSpPr>
        <p:spPr/>
        <p:txBody>
          <a:bodyPr/>
          <a:lstStyle/>
          <a:p>
            <a:fld id="{86CB4B4D-7CA3-9044-876B-883B54F8677D}" type="slidenum">
              <a:rPr lang="en-TH" smtClean="0"/>
              <a:pPr/>
              <a:t>57</a:t>
            </a:fld>
            <a:endParaRPr lang="en-TH" dirty="0"/>
          </a:p>
        </p:txBody>
      </p:sp>
      <p:sp>
        <p:nvSpPr>
          <p:cNvPr id="6" name="Rectangle 5">
            <a:extLst>
              <a:ext uri="{FF2B5EF4-FFF2-40B4-BE49-F238E27FC236}">
                <a16:creationId xmlns:a16="http://schemas.microsoft.com/office/drawing/2014/main" id="{3A57DE56-DC55-4D0E-B0A3-9BFE95E4288F}"/>
              </a:ext>
            </a:extLst>
          </p:cNvPr>
          <p:cNvSpPr/>
          <p:nvPr/>
        </p:nvSpPr>
        <p:spPr>
          <a:xfrm>
            <a:off x="612405" y="2091724"/>
            <a:ext cx="923827" cy="421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Rectangle 9">
            <a:extLst>
              <a:ext uri="{FF2B5EF4-FFF2-40B4-BE49-F238E27FC236}">
                <a16:creationId xmlns:a16="http://schemas.microsoft.com/office/drawing/2014/main" id="{962DAE3F-C0B5-4904-8C41-E435A2465857}"/>
              </a:ext>
            </a:extLst>
          </p:cNvPr>
          <p:cNvSpPr/>
          <p:nvPr/>
        </p:nvSpPr>
        <p:spPr>
          <a:xfrm>
            <a:off x="1074318" y="391230"/>
            <a:ext cx="3657602" cy="992821"/>
          </a:xfrm>
          <a:prstGeom prst="rect">
            <a:avLst/>
          </a:prstGeom>
          <a:solidFill>
            <a:schemeClr val="bg1"/>
          </a:solidFill>
          <a:ln>
            <a:solidFill>
              <a:schemeClr val="tx1"/>
            </a:solidFill>
          </a:ln>
          <a:effectLst>
            <a:outerShdw blurRad="50800" dist="177800" dir="2700000" sx="102000" sy="102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200" i="0" dirty="0">
                <a:solidFill>
                  <a:schemeClr val="tx1"/>
                </a:solidFill>
                <a:effectLst/>
                <a:latin typeface="Sukhumvit Set" panose="02000506000000020004" pitchFamily="2" charset="-34"/>
                <a:cs typeface="Sukhumvit Set" panose="02000506000000020004" pitchFamily="2" charset="-34"/>
              </a:rPr>
              <a:t>Leverage: </a:t>
            </a:r>
          </a:p>
          <a:p>
            <a:pPr algn="l"/>
            <a:r>
              <a:rPr lang="en-US" sz="3200" i="0" dirty="0">
                <a:solidFill>
                  <a:schemeClr val="tx1"/>
                </a:solidFill>
                <a:effectLst/>
                <a:latin typeface="Sukhumvit Set" panose="02000506000000020004" pitchFamily="2" charset="-34"/>
                <a:cs typeface="Sukhumvit Set" panose="02000506000000020004" pitchFamily="2" charset="-34"/>
              </a:rPr>
              <a:t>focus on value of x</a:t>
            </a:r>
            <a:endParaRPr lang="en-US" sz="3200" dirty="0">
              <a:solidFill>
                <a:schemeClr val="tx1"/>
              </a:solidFill>
              <a:effectLst/>
              <a:latin typeface="Sukhumvit Set" panose="02000506000000020004" pitchFamily="2" charset="-34"/>
              <a:cs typeface="Sukhumvit Set" panose="02000506000000020004" pitchFamily="2" charset="-34"/>
            </a:endParaRPr>
          </a:p>
        </p:txBody>
      </p:sp>
      <p:sp>
        <p:nvSpPr>
          <p:cNvPr id="11" name="Rectangle 10">
            <a:extLst>
              <a:ext uri="{FF2B5EF4-FFF2-40B4-BE49-F238E27FC236}">
                <a16:creationId xmlns:a16="http://schemas.microsoft.com/office/drawing/2014/main" id="{68E6CCBA-D4FB-4FFF-BF65-D7583227D6FE}"/>
              </a:ext>
            </a:extLst>
          </p:cNvPr>
          <p:cNvSpPr/>
          <p:nvPr/>
        </p:nvSpPr>
        <p:spPr>
          <a:xfrm>
            <a:off x="6389912" y="358573"/>
            <a:ext cx="4441374" cy="993600"/>
          </a:xfrm>
          <a:prstGeom prst="rect">
            <a:avLst/>
          </a:prstGeom>
          <a:solidFill>
            <a:schemeClr val="bg1"/>
          </a:solidFill>
          <a:ln>
            <a:solidFill>
              <a:schemeClr val="tx1"/>
            </a:solidFill>
          </a:ln>
          <a:effectLst>
            <a:outerShdw blurRad="50800" dist="177800" dir="2700000" sx="102000" sy="102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200" dirty="0">
                <a:solidFill>
                  <a:schemeClr val="tx1"/>
                </a:solidFill>
                <a:latin typeface="Sukhumvit Set" panose="02000506000000020004" pitchFamily="2" charset="-34"/>
                <a:cs typeface="Sukhumvit Set" panose="02000506000000020004" pitchFamily="2" charset="-34"/>
              </a:rPr>
              <a:t>I</a:t>
            </a:r>
            <a:r>
              <a:rPr lang="en-US" sz="3200" i="0" dirty="0">
                <a:solidFill>
                  <a:schemeClr val="tx1"/>
                </a:solidFill>
                <a:effectLst/>
                <a:latin typeface="Sukhumvit Set" panose="02000506000000020004" pitchFamily="2" charset="-34"/>
                <a:cs typeface="Sukhumvit Set" panose="02000506000000020004" pitchFamily="2" charset="-34"/>
              </a:rPr>
              <a:t>nfluence: </a:t>
            </a:r>
          </a:p>
          <a:p>
            <a:pPr algn="l"/>
            <a:r>
              <a:rPr lang="en-US" sz="3200" i="0" dirty="0">
                <a:solidFill>
                  <a:schemeClr val="tx1"/>
                </a:solidFill>
                <a:effectLst/>
                <a:latin typeface="Sukhumvit Set" panose="02000506000000020004" pitchFamily="2" charset="-34"/>
                <a:cs typeface="Sukhumvit Set" panose="02000506000000020004" pitchFamily="2" charset="-34"/>
              </a:rPr>
              <a:t>focus on slop of the line</a:t>
            </a:r>
            <a:endParaRPr lang="en-US" sz="3200" dirty="0">
              <a:solidFill>
                <a:schemeClr val="tx1"/>
              </a:solidFill>
              <a:effectLst/>
              <a:latin typeface="Sukhumvit Set" panose="02000506000000020004" pitchFamily="2" charset="-34"/>
              <a:cs typeface="Sukhumvit Set" panose="02000506000000020004" pitchFamily="2" charset="-34"/>
            </a:endParaRPr>
          </a:p>
        </p:txBody>
      </p:sp>
      <p:pic>
        <p:nvPicPr>
          <p:cNvPr id="12" name="Picture 2" descr="Identifying outliers and influential cases - Till Bergmann">
            <a:extLst>
              <a:ext uri="{FF2B5EF4-FFF2-40B4-BE49-F238E27FC236}">
                <a16:creationId xmlns:a16="http://schemas.microsoft.com/office/drawing/2014/main" id="{5A1A4E21-99E9-4B71-805F-2734EDEFB9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139" t="1106" r="79" b="-1106"/>
          <a:stretch/>
        </p:blipFill>
        <p:spPr bwMode="auto">
          <a:xfrm>
            <a:off x="6627041" y="2325664"/>
            <a:ext cx="3355159" cy="341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6603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251A850-8021-4920-B802-C03589597A31}"/>
              </a:ext>
            </a:extLst>
          </p:cNvPr>
          <p:cNvSpPr>
            <a:spLocks noGrp="1"/>
          </p:cNvSpPr>
          <p:nvPr>
            <p:ph type="sldNum" sz="quarter" idx="12"/>
          </p:nvPr>
        </p:nvSpPr>
        <p:spPr/>
        <p:txBody>
          <a:bodyPr/>
          <a:lstStyle/>
          <a:p>
            <a:fld id="{86CB4B4D-7CA3-9044-876B-883B54F8677D}" type="slidenum">
              <a:rPr lang="en-TH" smtClean="0"/>
              <a:pPr/>
              <a:t>58</a:t>
            </a:fld>
            <a:endParaRPr lang="en-TH" dirty="0"/>
          </a:p>
        </p:txBody>
      </p:sp>
      <p:sp>
        <p:nvSpPr>
          <p:cNvPr id="4" name="Title 3">
            <a:extLst>
              <a:ext uri="{FF2B5EF4-FFF2-40B4-BE49-F238E27FC236}">
                <a16:creationId xmlns:a16="http://schemas.microsoft.com/office/drawing/2014/main" id="{E882AB27-9E9A-4281-B697-2130D02539B4}"/>
              </a:ext>
            </a:extLst>
          </p:cNvPr>
          <p:cNvSpPr>
            <a:spLocks noGrp="1"/>
          </p:cNvSpPr>
          <p:nvPr>
            <p:ph type="title"/>
          </p:nvPr>
        </p:nvSpPr>
        <p:spPr>
          <a:xfrm>
            <a:off x="627411" y="118048"/>
            <a:ext cx="10777834" cy="976786"/>
          </a:xfrm>
        </p:spPr>
        <p:txBody>
          <a:bodyPr>
            <a:normAutofit/>
          </a:bodyPr>
          <a:lstStyle/>
          <a:p>
            <a:r>
              <a:rPr lang="en-US" sz="3200" i="0" dirty="0">
                <a:solidFill>
                  <a:srgbClr val="000000"/>
                </a:solidFill>
                <a:effectLst/>
                <a:latin typeface="Sukhumvit Set" panose="02000506000000020004" pitchFamily="2" charset="-34"/>
                <a:cs typeface="Sukhumvit Set" panose="02000506000000020004" pitchFamily="2" charset="-34"/>
              </a:rPr>
              <a:t>How to measure the influence of each observation</a:t>
            </a:r>
            <a:endParaRPr lang="th-TH" sz="3200" dirty="0">
              <a:latin typeface="Sukhumvit Set" panose="02000506000000020004" pitchFamily="2" charset="-34"/>
              <a:cs typeface="Sukhumvit Set" panose="02000506000000020004" pitchFamily="2" charset="-34"/>
            </a:endParaRPr>
          </a:p>
        </p:txBody>
      </p:sp>
      <p:sp>
        <p:nvSpPr>
          <p:cNvPr id="7" name="TextBox 6">
            <a:extLst>
              <a:ext uri="{FF2B5EF4-FFF2-40B4-BE49-F238E27FC236}">
                <a16:creationId xmlns:a16="http://schemas.microsoft.com/office/drawing/2014/main" id="{D87C23DF-5F79-4D22-B7C6-4F395012D64F}"/>
              </a:ext>
            </a:extLst>
          </p:cNvPr>
          <p:cNvSpPr txBox="1"/>
          <p:nvPr/>
        </p:nvSpPr>
        <p:spPr>
          <a:xfrm>
            <a:off x="4094711" y="2333844"/>
            <a:ext cx="7520346" cy="3785652"/>
          </a:xfrm>
          <a:prstGeom prst="rect">
            <a:avLst/>
          </a:prstGeom>
          <a:noFill/>
        </p:spPr>
        <p:txBody>
          <a:bodyPr wrap="square">
            <a:spAutoFit/>
          </a:bodyPr>
          <a:lstStyle/>
          <a:p>
            <a:r>
              <a:rPr lang="en-US" sz="3000" i="0" dirty="0">
                <a:solidFill>
                  <a:srgbClr val="000000"/>
                </a:solidFill>
                <a:effectLst/>
                <a:latin typeface="Sukhumvit Set" panose="02000506000000020004" pitchFamily="2" charset="-34"/>
                <a:cs typeface="Sukhumvit Set" panose="02000506000000020004" pitchFamily="2" charset="-34"/>
              </a:rPr>
              <a:t>measure</a:t>
            </a:r>
            <a:r>
              <a:rPr lang="en-US" sz="3000" b="0" i="0" dirty="0">
                <a:solidFill>
                  <a:srgbClr val="000000"/>
                </a:solidFill>
                <a:effectLst/>
                <a:latin typeface="Sukhumvit Set" panose="02000506000000020004" pitchFamily="2" charset="-34"/>
                <a:cs typeface="Sukhumvit Set" panose="02000506000000020004" pitchFamily="2" charset="-34"/>
              </a:rPr>
              <a:t> of </a:t>
            </a:r>
            <a:r>
              <a:rPr lang="en-US" sz="3000" b="0" i="0" u="sng" dirty="0">
                <a:solidFill>
                  <a:srgbClr val="000000"/>
                </a:solidFill>
                <a:effectLst/>
                <a:latin typeface="Sukhumvit Set" panose="02000506000000020004" pitchFamily="2" charset="-34"/>
                <a:cs typeface="Sukhumvit Set" panose="02000506000000020004" pitchFamily="2" charset="-34"/>
              </a:rPr>
              <a:t>the influence of each observation</a:t>
            </a:r>
            <a:r>
              <a:rPr lang="en-US" sz="3000" b="0" i="0" dirty="0">
                <a:solidFill>
                  <a:srgbClr val="000000"/>
                </a:solidFill>
                <a:effectLst/>
                <a:latin typeface="Sukhumvit Set" panose="02000506000000020004" pitchFamily="2" charset="-34"/>
                <a:cs typeface="Sukhumvit Set" panose="02000506000000020004" pitchFamily="2" charset="-34"/>
              </a:rPr>
              <a:t> on the regression coefficients. </a:t>
            </a:r>
          </a:p>
          <a:p>
            <a:endParaRPr lang="en-US" sz="3000" dirty="0">
              <a:solidFill>
                <a:srgbClr val="000000"/>
              </a:solidFill>
              <a:latin typeface="Sukhumvit Set" panose="02000506000000020004" pitchFamily="2" charset="-34"/>
              <a:cs typeface="Sukhumvit Set" panose="02000506000000020004" pitchFamily="2" charset="-34"/>
            </a:endParaRPr>
          </a:p>
          <a:p>
            <a:r>
              <a:rPr lang="en-US" sz="3000" b="0" i="0" dirty="0">
                <a:solidFill>
                  <a:srgbClr val="000000"/>
                </a:solidFill>
                <a:effectLst/>
                <a:latin typeface="Sukhumvit Set" panose="02000506000000020004" pitchFamily="2" charset="-34"/>
                <a:cs typeface="Sukhumvit Set" panose="02000506000000020004" pitchFamily="2" charset="-34"/>
              </a:rPr>
              <a:t>extent of change in model estimates when that particular observation is omitted</a:t>
            </a:r>
          </a:p>
          <a:p>
            <a:endParaRPr lang="en-US" sz="3000" dirty="0">
              <a:solidFill>
                <a:srgbClr val="000000"/>
              </a:solidFill>
              <a:latin typeface="Sukhumvit Set" panose="02000506000000020004" pitchFamily="2" charset="-34"/>
              <a:cs typeface="Sukhumvit Set" panose="02000506000000020004" pitchFamily="2" charset="-34"/>
            </a:endParaRPr>
          </a:p>
          <a:p>
            <a:r>
              <a:rPr lang="en-US" sz="3000" dirty="0">
                <a:solidFill>
                  <a:srgbClr val="000000"/>
                </a:solidFill>
                <a:latin typeface="Sukhumvit Set" panose="02000506000000020004" pitchFamily="2" charset="-34"/>
                <a:cs typeface="Sukhumvit Set" panose="02000506000000020004" pitchFamily="2" charset="-34"/>
              </a:rPr>
              <a:t>when Cook's distance is close to 1 </a:t>
            </a:r>
            <a:r>
              <a:rPr lang="en-US" sz="3000" dirty="0">
                <a:solidFill>
                  <a:srgbClr val="000000"/>
                </a:solidFill>
                <a:latin typeface="Sukhumvit Set" panose="02000506000000020004" pitchFamily="2" charset="-34"/>
                <a:cs typeface="Sukhumvit Set" panose="02000506000000020004" pitchFamily="2" charset="-34"/>
                <a:sym typeface="Wingdings" panose="05000000000000000000" pitchFamily="2" charset="2"/>
              </a:rPr>
              <a:t> highly influential data point</a:t>
            </a:r>
            <a:endParaRPr lang="th-TH" sz="3000" dirty="0">
              <a:latin typeface="Sukhumvit Set" panose="02000506000000020004" pitchFamily="2" charset="-34"/>
              <a:cs typeface="Sukhumvit Set" panose="02000506000000020004" pitchFamily="2" charset="-34"/>
            </a:endParaRPr>
          </a:p>
        </p:txBody>
      </p:sp>
      <p:sp>
        <p:nvSpPr>
          <p:cNvPr id="9" name="TextBox 8">
            <a:extLst>
              <a:ext uri="{FF2B5EF4-FFF2-40B4-BE49-F238E27FC236}">
                <a16:creationId xmlns:a16="http://schemas.microsoft.com/office/drawing/2014/main" id="{9467C3B3-67A0-49E9-84F1-D3A6364A8728}"/>
              </a:ext>
            </a:extLst>
          </p:cNvPr>
          <p:cNvSpPr txBox="1"/>
          <p:nvPr/>
        </p:nvSpPr>
        <p:spPr>
          <a:xfrm>
            <a:off x="670955" y="1465365"/>
            <a:ext cx="3237016" cy="553998"/>
          </a:xfrm>
          <a:prstGeom prst="rect">
            <a:avLst/>
          </a:prstGeom>
          <a:noFill/>
        </p:spPr>
        <p:txBody>
          <a:bodyPr wrap="square">
            <a:spAutoFit/>
          </a:bodyPr>
          <a:lstStyle/>
          <a:p>
            <a:r>
              <a:rPr lang="en-US" sz="3000" b="1" i="0" dirty="0">
                <a:effectLst/>
                <a:latin typeface="Sukhumvit Set" panose="02000506000000020004" pitchFamily="2" charset="-34"/>
                <a:cs typeface="Sukhumvit Set" panose="02000506000000020004" pitchFamily="2" charset="-34"/>
              </a:rPr>
              <a:t>Cook's distance</a:t>
            </a:r>
            <a:r>
              <a:rPr lang="en-US" sz="3000" b="1" dirty="0">
                <a:latin typeface="Sukhumvit Set" panose="02000506000000020004" pitchFamily="2" charset="-34"/>
                <a:cs typeface="Sukhumvit Set" panose="02000506000000020004" pitchFamily="2" charset="-34"/>
              </a:rPr>
              <a:t> </a:t>
            </a:r>
            <a:endParaRPr lang="en-US" sz="3000" dirty="0">
              <a:solidFill>
                <a:srgbClr val="000000"/>
              </a:solidFill>
              <a:latin typeface="Sukhumvit Set" panose="02000506000000020004" pitchFamily="2" charset="-34"/>
              <a:cs typeface="Sukhumvit Set" panose="02000506000000020004" pitchFamily="2" charset="-34"/>
            </a:endParaRPr>
          </a:p>
        </p:txBody>
      </p:sp>
      <p:sp>
        <p:nvSpPr>
          <p:cNvPr id="10" name="Oval 9">
            <a:extLst>
              <a:ext uri="{FF2B5EF4-FFF2-40B4-BE49-F238E27FC236}">
                <a16:creationId xmlns:a16="http://schemas.microsoft.com/office/drawing/2014/main" id="{C39EA8CB-82B9-487E-8BA1-12F13F67AB90}"/>
              </a:ext>
            </a:extLst>
          </p:cNvPr>
          <p:cNvSpPr/>
          <p:nvPr/>
        </p:nvSpPr>
        <p:spPr>
          <a:xfrm>
            <a:off x="1163538" y="2530983"/>
            <a:ext cx="228600" cy="239486"/>
          </a:xfrm>
          <a:prstGeom prst="ellipse">
            <a:avLst/>
          </a:prstGeom>
          <a:solidFill>
            <a:srgbClr val="723D4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3200">
              <a:latin typeface="Sukhumvit Set" panose="02000506000000020004" pitchFamily="2" charset="-34"/>
              <a:cs typeface="Sukhumvit Set" panose="02000506000000020004" pitchFamily="2" charset="-34"/>
            </a:endParaRPr>
          </a:p>
        </p:txBody>
      </p:sp>
      <p:sp>
        <p:nvSpPr>
          <p:cNvPr id="11" name="Oval 10">
            <a:extLst>
              <a:ext uri="{FF2B5EF4-FFF2-40B4-BE49-F238E27FC236}">
                <a16:creationId xmlns:a16="http://schemas.microsoft.com/office/drawing/2014/main" id="{51934391-0EBA-4419-BACA-E906C80D36F2}"/>
              </a:ext>
            </a:extLst>
          </p:cNvPr>
          <p:cNvSpPr/>
          <p:nvPr/>
        </p:nvSpPr>
        <p:spPr>
          <a:xfrm>
            <a:off x="1163538" y="3848046"/>
            <a:ext cx="228600" cy="239486"/>
          </a:xfrm>
          <a:prstGeom prst="ellipse">
            <a:avLst/>
          </a:prstGeom>
          <a:solidFill>
            <a:srgbClr val="723D4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3200">
              <a:latin typeface="Sukhumvit Set" panose="02000506000000020004" pitchFamily="2" charset="-34"/>
              <a:cs typeface="Sukhumvit Set" panose="02000506000000020004" pitchFamily="2" charset="-34"/>
            </a:endParaRPr>
          </a:p>
        </p:txBody>
      </p:sp>
      <p:sp>
        <p:nvSpPr>
          <p:cNvPr id="12" name="Oval 11">
            <a:extLst>
              <a:ext uri="{FF2B5EF4-FFF2-40B4-BE49-F238E27FC236}">
                <a16:creationId xmlns:a16="http://schemas.microsoft.com/office/drawing/2014/main" id="{9D344D95-5C91-4342-95C7-9818E5D72E71}"/>
              </a:ext>
            </a:extLst>
          </p:cNvPr>
          <p:cNvSpPr/>
          <p:nvPr/>
        </p:nvSpPr>
        <p:spPr>
          <a:xfrm>
            <a:off x="1159971" y="5272892"/>
            <a:ext cx="228600" cy="239486"/>
          </a:xfrm>
          <a:prstGeom prst="ellipse">
            <a:avLst/>
          </a:prstGeom>
          <a:solidFill>
            <a:srgbClr val="723D4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3200">
              <a:latin typeface="Sukhumvit Set" panose="02000506000000020004" pitchFamily="2" charset="-34"/>
              <a:cs typeface="Sukhumvit Set" panose="02000506000000020004" pitchFamily="2" charset="-34"/>
            </a:endParaRPr>
          </a:p>
        </p:txBody>
      </p:sp>
      <p:sp>
        <p:nvSpPr>
          <p:cNvPr id="13" name="TextBox 12">
            <a:extLst>
              <a:ext uri="{FF2B5EF4-FFF2-40B4-BE49-F238E27FC236}">
                <a16:creationId xmlns:a16="http://schemas.microsoft.com/office/drawing/2014/main" id="{7E3D02E3-B687-4D6D-B734-AE534734BA3B}"/>
              </a:ext>
            </a:extLst>
          </p:cNvPr>
          <p:cNvSpPr txBox="1"/>
          <p:nvPr/>
        </p:nvSpPr>
        <p:spPr>
          <a:xfrm>
            <a:off x="1442357" y="2333844"/>
            <a:ext cx="1255818" cy="553998"/>
          </a:xfrm>
          <a:prstGeom prst="rect">
            <a:avLst/>
          </a:prstGeom>
          <a:noFill/>
        </p:spPr>
        <p:txBody>
          <a:bodyPr wrap="square">
            <a:spAutoFit/>
          </a:bodyPr>
          <a:lstStyle/>
          <a:p>
            <a:r>
              <a:rPr lang="en-US" sz="3000" b="1" i="0" dirty="0">
                <a:effectLst/>
                <a:latin typeface="Sukhumvit Set" panose="02000506000000020004" pitchFamily="2" charset="-34"/>
                <a:cs typeface="Sukhumvit Set" panose="02000506000000020004" pitchFamily="2" charset="-34"/>
              </a:rPr>
              <a:t>usage</a:t>
            </a:r>
            <a:endParaRPr lang="en-US" sz="3000" dirty="0">
              <a:solidFill>
                <a:srgbClr val="000000"/>
              </a:solidFill>
              <a:latin typeface="Sukhumvit Set" panose="02000506000000020004" pitchFamily="2" charset="-34"/>
              <a:cs typeface="Sukhumvit Set" panose="02000506000000020004" pitchFamily="2" charset="-34"/>
            </a:endParaRPr>
          </a:p>
        </p:txBody>
      </p:sp>
      <p:sp>
        <p:nvSpPr>
          <p:cNvPr id="14" name="TextBox 13">
            <a:extLst>
              <a:ext uri="{FF2B5EF4-FFF2-40B4-BE49-F238E27FC236}">
                <a16:creationId xmlns:a16="http://schemas.microsoft.com/office/drawing/2014/main" id="{DA6E2D66-F972-4616-9BA2-87B4A7A4D3C6}"/>
              </a:ext>
            </a:extLst>
          </p:cNvPr>
          <p:cNvSpPr txBox="1"/>
          <p:nvPr/>
        </p:nvSpPr>
        <p:spPr>
          <a:xfrm>
            <a:off x="1447802" y="3681527"/>
            <a:ext cx="2066061" cy="553998"/>
          </a:xfrm>
          <a:prstGeom prst="rect">
            <a:avLst/>
          </a:prstGeom>
          <a:noFill/>
        </p:spPr>
        <p:txBody>
          <a:bodyPr wrap="square">
            <a:spAutoFit/>
          </a:bodyPr>
          <a:lstStyle/>
          <a:p>
            <a:r>
              <a:rPr lang="en-US" sz="3000" b="1" dirty="0">
                <a:solidFill>
                  <a:srgbClr val="000000"/>
                </a:solidFill>
                <a:latin typeface="Sukhumvit Set" panose="02000506000000020004" pitchFamily="2" charset="-34"/>
                <a:cs typeface="Sukhumvit Set" panose="02000506000000020004" pitchFamily="2" charset="-34"/>
              </a:rPr>
              <a:t>algorithm</a:t>
            </a:r>
            <a:endParaRPr lang="en-US" sz="3000" dirty="0">
              <a:solidFill>
                <a:srgbClr val="000000"/>
              </a:solidFill>
              <a:latin typeface="Sukhumvit Set" panose="02000506000000020004" pitchFamily="2" charset="-34"/>
              <a:cs typeface="Sukhumvit Set" panose="02000506000000020004" pitchFamily="2" charset="-34"/>
            </a:endParaRPr>
          </a:p>
        </p:txBody>
      </p:sp>
      <p:sp>
        <p:nvSpPr>
          <p:cNvPr id="15" name="TextBox 14">
            <a:extLst>
              <a:ext uri="{FF2B5EF4-FFF2-40B4-BE49-F238E27FC236}">
                <a16:creationId xmlns:a16="http://schemas.microsoft.com/office/drawing/2014/main" id="{52160A88-B510-4ECF-AC0F-2289CC22CF0D}"/>
              </a:ext>
            </a:extLst>
          </p:cNvPr>
          <p:cNvSpPr txBox="1"/>
          <p:nvPr/>
        </p:nvSpPr>
        <p:spPr>
          <a:xfrm>
            <a:off x="1447802" y="5115636"/>
            <a:ext cx="2675661" cy="553998"/>
          </a:xfrm>
          <a:prstGeom prst="rect">
            <a:avLst/>
          </a:prstGeom>
          <a:noFill/>
        </p:spPr>
        <p:txBody>
          <a:bodyPr wrap="square">
            <a:spAutoFit/>
          </a:bodyPr>
          <a:lstStyle/>
          <a:p>
            <a:r>
              <a:rPr lang="en-US" sz="3000" b="1" dirty="0">
                <a:solidFill>
                  <a:srgbClr val="000000"/>
                </a:solidFill>
                <a:latin typeface="Sukhumvit Set" panose="02000506000000020004" pitchFamily="2" charset="-34"/>
                <a:cs typeface="Sukhumvit Set" panose="02000506000000020004" pitchFamily="2" charset="-34"/>
              </a:rPr>
              <a:t>interpretation</a:t>
            </a:r>
            <a:endParaRPr lang="en-US" sz="3000" dirty="0">
              <a:solidFill>
                <a:srgbClr val="000000"/>
              </a:solidFill>
              <a:latin typeface="Sukhumvit Set" panose="02000506000000020004" pitchFamily="2" charset="-34"/>
              <a:cs typeface="Sukhumvit Set" panose="02000506000000020004" pitchFamily="2" charset="-34"/>
            </a:endParaRPr>
          </a:p>
        </p:txBody>
      </p:sp>
    </p:spTree>
    <p:extLst>
      <p:ext uri="{BB962C8B-B14F-4D97-AF65-F5344CB8AC3E}">
        <p14:creationId xmlns:p14="http://schemas.microsoft.com/office/powerpoint/2010/main" val="2726569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DD8EB8-A194-4D7E-A59D-124306184937}"/>
              </a:ext>
            </a:extLst>
          </p:cNvPr>
          <p:cNvSpPr>
            <a:spLocks noGrp="1"/>
          </p:cNvSpPr>
          <p:nvPr>
            <p:ph type="title"/>
          </p:nvPr>
        </p:nvSpPr>
        <p:spPr/>
        <p:txBody>
          <a:bodyPr/>
          <a:lstStyle/>
          <a:p>
            <a:endParaRPr lang="th-TH"/>
          </a:p>
        </p:txBody>
      </p:sp>
      <p:sp>
        <p:nvSpPr>
          <p:cNvPr id="4" name="Slide Number Placeholder 3">
            <a:extLst>
              <a:ext uri="{FF2B5EF4-FFF2-40B4-BE49-F238E27FC236}">
                <a16:creationId xmlns:a16="http://schemas.microsoft.com/office/drawing/2014/main" id="{BBFFCB2D-EC66-4777-843F-96CEB8F825D4}"/>
              </a:ext>
            </a:extLst>
          </p:cNvPr>
          <p:cNvSpPr>
            <a:spLocks noGrp="1"/>
          </p:cNvSpPr>
          <p:nvPr>
            <p:ph type="sldNum" sz="quarter" idx="12"/>
          </p:nvPr>
        </p:nvSpPr>
        <p:spPr/>
        <p:txBody>
          <a:bodyPr/>
          <a:lstStyle/>
          <a:p>
            <a:fld id="{650133A6-274A-408E-8BDC-CE3D72916DDD}" type="slidenum">
              <a:rPr lang="th-TH" smtClean="0"/>
              <a:pPr/>
              <a:t>59</a:t>
            </a:fld>
            <a:endParaRPr lang="th-TH"/>
          </a:p>
        </p:txBody>
      </p:sp>
    </p:spTree>
    <p:extLst>
      <p:ext uri="{BB962C8B-B14F-4D97-AF65-F5344CB8AC3E}">
        <p14:creationId xmlns:p14="http://schemas.microsoft.com/office/powerpoint/2010/main" val="519848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9649B3-78F6-4985-97B3-A4D43199DD20}"/>
              </a:ext>
            </a:extLst>
          </p:cNvPr>
          <p:cNvSpPr>
            <a:spLocks noGrp="1"/>
          </p:cNvSpPr>
          <p:nvPr>
            <p:ph type="title"/>
          </p:nvPr>
        </p:nvSpPr>
        <p:spPr>
          <a:xfrm>
            <a:off x="634010" y="196443"/>
            <a:ext cx="8944996" cy="739637"/>
          </a:xfrm>
        </p:spPr>
        <p:txBody>
          <a:bodyPr>
            <a:noAutofit/>
          </a:bodyPr>
          <a:lstStyle/>
          <a:p>
            <a:r>
              <a:rPr lang="en-US" sz="3200" b="1" dirty="0"/>
              <a:t>How to explore the correlation between different types of variables</a:t>
            </a:r>
            <a:endParaRPr lang="th-TH" sz="3200" dirty="0"/>
          </a:p>
        </p:txBody>
      </p:sp>
      <p:sp>
        <p:nvSpPr>
          <p:cNvPr id="3" name="Slide Number Placeholder 2">
            <a:extLst>
              <a:ext uri="{FF2B5EF4-FFF2-40B4-BE49-F238E27FC236}">
                <a16:creationId xmlns:a16="http://schemas.microsoft.com/office/drawing/2014/main" id="{9733100F-963D-453F-A56B-75FA834AE9A9}"/>
              </a:ext>
            </a:extLst>
          </p:cNvPr>
          <p:cNvSpPr>
            <a:spLocks noGrp="1"/>
          </p:cNvSpPr>
          <p:nvPr>
            <p:ph type="sldNum" sz="quarter" idx="12"/>
          </p:nvPr>
        </p:nvSpPr>
        <p:spPr/>
        <p:txBody>
          <a:bodyPr/>
          <a:lstStyle/>
          <a:p>
            <a:fld id="{650133A6-274A-408E-8BDC-CE3D72916DDD}" type="slidenum">
              <a:rPr lang="th-TH" smtClean="0"/>
              <a:pPr/>
              <a:t>6</a:t>
            </a:fld>
            <a:endParaRPr lang="th-TH"/>
          </a:p>
        </p:txBody>
      </p:sp>
      <p:sp>
        <p:nvSpPr>
          <p:cNvPr id="6" name="TextBox 5">
            <a:extLst>
              <a:ext uri="{FF2B5EF4-FFF2-40B4-BE49-F238E27FC236}">
                <a16:creationId xmlns:a16="http://schemas.microsoft.com/office/drawing/2014/main" id="{1A27D323-49E6-4AEE-B911-43829B1C1752}"/>
              </a:ext>
            </a:extLst>
          </p:cNvPr>
          <p:cNvSpPr txBox="1"/>
          <p:nvPr/>
        </p:nvSpPr>
        <p:spPr>
          <a:xfrm>
            <a:off x="6229349" y="1621625"/>
            <a:ext cx="3605474" cy="523220"/>
          </a:xfrm>
          <a:prstGeom prst="rect">
            <a:avLst/>
          </a:prstGeom>
          <a:noFill/>
        </p:spPr>
        <p:txBody>
          <a:bodyPr wrap="none" rtlCol="0">
            <a:spAutoFit/>
          </a:bodyPr>
          <a:lstStyle/>
          <a:p>
            <a:r>
              <a:rPr lang="en-US" b="1" dirty="0">
                <a:highlight>
                  <a:srgbClr val="C0C0C0"/>
                </a:highlight>
                <a:latin typeface="SUKHUMVITSET-TEXT" panose="02000506000000020004" pitchFamily="2" charset="-34"/>
                <a:cs typeface="SUKHUMVITSET-TEXT" panose="02000506000000020004" pitchFamily="2" charset="-34"/>
              </a:rPr>
              <a:t>Dependent variable : Y</a:t>
            </a:r>
            <a:endParaRPr lang="th-TH" b="1" dirty="0">
              <a:highlight>
                <a:srgbClr val="C0C0C0"/>
              </a:highlight>
              <a:latin typeface="SUKHUMVITSET-TEXT" panose="02000506000000020004" pitchFamily="2" charset="-34"/>
              <a:cs typeface="SUKHUMVITSET-TEXT" panose="02000506000000020004" pitchFamily="2" charset="-34"/>
            </a:endParaRPr>
          </a:p>
        </p:txBody>
      </p:sp>
      <p:sp>
        <p:nvSpPr>
          <p:cNvPr id="7" name="TextBox 6">
            <a:extLst>
              <a:ext uri="{FF2B5EF4-FFF2-40B4-BE49-F238E27FC236}">
                <a16:creationId xmlns:a16="http://schemas.microsoft.com/office/drawing/2014/main" id="{6A0A0431-FFD2-4AD9-B3F3-139630E96559}"/>
              </a:ext>
            </a:extLst>
          </p:cNvPr>
          <p:cNvSpPr txBox="1"/>
          <p:nvPr/>
        </p:nvSpPr>
        <p:spPr>
          <a:xfrm>
            <a:off x="225886" y="3619043"/>
            <a:ext cx="2085827" cy="954107"/>
          </a:xfrm>
          <a:prstGeom prst="rect">
            <a:avLst/>
          </a:prstGeom>
          <a:noFill/>
        </p:spPr>
        <p:txBody>
          <a:bodyPr wrap="none" rtlCol="0">
            <a:spAutoFit/>
          </a:bodyPr>
          <a:lstStyle/>
          <a:p>
            <a:r>
              <a:rPr lang="en-US" b="1" dirty="0">
                <a:highlight>
                  <a:srgbClr val="C0C0C0"/>
                </a:highlight>
                <a:latin typeface="SUKHUMVITSET-TEXT" panose="02000506000000020004" pitchFamily="2" charset="-34"/>
                <a:cs typeface="SUKHUMVITSET-TEXT" panose="02000506000000020004" pitchFamily="2" charset="-34"/>
              </a:rPr>
              <a:t>Exploratory </a:t>
            </a:r>
          </a:p>
          <a:p>
            <a:r>
              <a:rPr lang="en-US" b="1" dirty="0">
                <a:highlight>
                  <a:srgbClr val="C0C0C0"/>
                </a:highlight>
                <a:latin typeface="SUKHUMVITSET-TEXT" panose="02000506000000020004" pitchFamily="2" charset="-34"/>
                <a:cs typeface="SUKHUMVITSET-TEXT" panose="02000506000000020004" pitchFamily="2" charset="-34"/>
              </a:rPr>
              <a:t>Variable: X</a:t>
            </a:r>
            <a:endParaRPr lang="th-TH" b="1" dirty="0">
              <a:highlight>
                <a:srgbClr val="C0C0C0"/>
              </a:highlight>
              <a:latin typeface="SUKHUMVITSET-TEXT" panose="02000506000000020004" pitchFamily="2" charset="-34"/>
              <a:cs typeface="SUKHUMVITSET-TEXT" panose="02000506000000020004" pitchFamily="2" charset="-34"/>
            </a:endParaRPr>
          </a:p>
        </p:txBody>
      </p:sp>
      <p:graphicFrame>
        <p:nvGraphicFramePr>
          <p:cNvPr id="8" name="Table 10">
            <a:extLst>
              <a:ext uri="{FF2B5EF4-FFF2-40B4-BE49-F238E27FC236}">
                <a16:creationId xmlns:a16="http://schemas.microsoft.com/office/drawing/2014/main" id="{305F1F4B-E75F-4F18-8F65-B0D47CD2D375}"/>
              </a:ext>
            </a:extLst>
          </p:cNvPr>
          <p:cNvGraphicFramePr>
            <a:graphicFrameLocks noGrp="1"/>
          </p:cNvGraphicFramePr>
          <p:nvPr>
            <p:extLst>
              <p:ext uri="{D42A27DB-BD31-4B8C-83A1-F6EECF244321}">
                <p14:modId xmlns:p14="http://schemas.microsoft.com/office/powerpoint/2010/main" val="2234665466"/>
              </p:ext>
            </p:extLst>
          </p:nvPr>
        </p:nvGraphicFramePr>
        <p:xfrm>
          <a:off x="4400492" y="3119358"/>
          <a:ext cx="7458428" cy="2316480"/>
        </p:xfrm>
        <a:graphic>
          <a:graphicData uri="http://schemas.openxmlformats.org/drawingml/2006/table">
            <a:tbl>
              <a:tblPr firstRow="1" bandRow="1">
                <a:tableStyleId>{5C22544A-7EE6-4342-B048-85BDC9FD1C3A}</a:tableStyleId>
              </a:tblPr>
              <a:tblGrid>
                <a:gridCol w="3536877">
                  <a:extLst>
                    <a:ext uri="{9D8B030D-6E8A-4147-A177-3AD203B41FA5}">
                      <a16:colId xmlns:a16="http://schemas.microsoft.com/office/drawing/2014/main" val="3637964888"/>
                    </a:ext>
                  </a:extLst>
                </a:gridCol>
                <a:gridCol w="3921551">
                  <a:extLst>
                    <a:ext uri="{9D8B030D-6E8A-4147-A177-3AD203B41FA5}">
                      <a16:colId xmlns:a16="http://schemas.microsoft.com/office/drawing/2014/main" val="484442183"/>
                    </a:ext>
                  </a:extLst>
                </a:gridCol>
              </a:tblGrid>
              <a:tr h="907680">
                <a:tc>
                  <a:txBody>
                    <a:bodyPr/>
                    <a:lstStyle/>
                    <a:p>
                      <a:r>
                        <a:rPr lang="en-US" sz="2800" dirty="0">
                          <a:solidFill>
                            <a:srgbClr val="202DA8"/>
                          </a:solidFill>
                          <a:latin typeface="SUKHUMVITSET-TEXT" panose="02000506000000020004" pitchFamily="2" charset="-34"/>
                          <a:cs typeface="SUKHUMVITSET-TEXT" panose="02000506000000020004" pitchFamily="2" charset="-34"/>
                        </a:rPr>
                        <a:t>Chi-square test </a:t>
                      </a:r>
                      <a:endParaRPr lang="th-TH" sz="2800" dirty="0">
                        <a:solidFill>
                          <a:srgbClr val="202DA8"/>
                        </a:solidFill>
                        <a:latin typeface="SUKHUMVITSET-TEXT" panose="02000506000000020004" pitchFamily="2" charset="-34"/>
                        <a:cs typeface="SUKHUMVITSET-TEXT" panose="02000506000000020004" pitchFamily="2"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202DA8"/>
                          </a:solidFill>
                          <a:latin typeface="SUKHUMVITSET-TEXT" panose="02000506000000020004" pitchFamily="2" charset="-34"/>
                          <a:cs typeface="SUKHUMVITSET-TEXT" panose="02000506000000020004" pitchFamily="2" charset="-34"/>
                        </a:rPr>
                        <a:t>Analysis of Variance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202DA8"/>
                          </a:solidFill>
                          <a:latin typeface="SUKHUMVITSET-TEXT" panose="02000506000000020004" pitchFamily="2" charset="-34"/>
                          <a:cs typeface="SUKHUMVITSET-TEXT" panose="02000506000000020004" pitchFamily="2" charset="-34"/>
                        </a:rPr>
                        <a:t>(ANOVA)</a:t>
                      </a:r>
                      <a:endParaRPr lang="th-TH" sz="2800" dirty="0">
                        <a:solidFill>
                          <a:srgbClr val="202DA8"/>
                        </a:solidFill>
                        <a:latin typeface="SUKHUMVITSET-TEXT" panose="02000506000000020004" pitchFamily="2" charset="-34"/>
                        <a:cs typeface="SUKHUMVITSET-TEXT" panose="02000506000000020004" pitchFamily="2"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699571"/>
                  </a:ext>
                </a:extLst>
              </a:tr>
              <a:tr h="13175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rgbClr val="202DA8"/>
                          </a:solidFill>
                          <a:latin typeface="SUKHUMVITSET-TEXT" panose="02000506000000020004" pitchFamily="2" charset="-34"/>
                          <a:cs typeface="SUKHUMVITSET-TEXT" panose="02000506000000020004" pitchFamily="2" charset="-34"/>
                        </a:rPr>
                        <a:t>Chi-square test </a:t>
                      </a:r>
                      <a:endParaRPr lang="th-TH" sz="2800" b="1" dirty="0">
                        <a:solidFill>
                          <a:srgbClr val="202DA8"/>
                        </a:solidFill>
                        <a:latin typeface="SUKHUMVITSET-TEXT" panose="02000506000000020004" pitchFamily="2" charset="-34"/>
                        <a:cs typeface="SUKHUMVITSET-TEXT" panose="02000506000000020004" pitchFamily="2" charset="-34"/>
                      </a:endParaRPr>
                    </a:p>
                    <a:p>
                      <a:r>
                        <a:rPr lang="en-US" sz="2400" dirty="0">
                          <a:solidFill>
                            <a:schemeClr val="tx1"/>
                          </a:solidFill>
                          <a:latin typeface="SUKHUMVITSET-TEXT" panose="02000506000000020004" pitchFamily="2" charset="-34"/>
                          <a:cs typeface="SUKHUMVITSET-TEXT" panose="02000506000000020004" pitchFamily="2" charset="-34"/>
                        </a:rPr>
                        <a:t>(transform quantitative to categorical)</a:t>
                      </a:r>
                      <a:endParaRPr lang="th-TH" sz="2400" dirty="0">
                        <a:solidFill>
                          <a:schemeClr val="tx1"/>
                        </a:solidFill>
                        <a:latin typeface="SUKHUMVITSET-TEXT" panose="02000506000000020004" pitchFamily="2" charset="-34"/>
                        <a:cs typeface="SUKHUMVITSET-TEXT" panose="02000506000000020004" pitchFamily="2"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1" dirty="0">
                          <a:solidFill>
                            <a:srgbClr val="EA7D10"/>
                          </a:solidFill>
                          <a:latin typeface="SUKHUMVITSET-TEXT" panose="02000506000000020004" pitchFamily="2" charset="-34"/>
                          <a:cs typeface="SUKHUMVITSET-TEXT" panose="02000506000000020004" pitchFamily="2" charset="-34"/>
                        </a:rPr>
                        <a:t>Pearson correlation</a:t>
                      </a:r>
                    </a:p>
                    <a:p>
                      <a:r>
                        <a:rPr lang="en-US" sz="2800" b="1" dirty="0">
                          <a:solidFill>
                            <a:srgbClr val="EA7D10"/>
                          </a:solidFill>
                          <a:latin typeface="SUKHUMVITSET-TEXT" panose="02000506000000020004" pitchFamily="2" charset="-34"/>
                          <a:cs typeface="SUKHUMVITSET-TEXT" panose="02000506000000020004" pitchFamily="2" charset="-34"/>
                        </a:rPr>
                        <a:t>Spearman correlation</a:t>
                      </a:r>
                    </a:p>
                    <a:p>
                      <a:r>
                        <a:rPr lang="en-US" sz="2800" b="1" i="0" kern="1200" dirty="0">
                          <a:solidFill>
                            <a:srgbClr val="EA7D10"/>
                          </a:solidFill>
                          <a:effectLst/>
                          <a:latin typeface="SUKHUMVITSET-TEXT" panose="02000506000000020004" pitchFamily="2" charset="-34"/>
                          <a:ea typeface="+mn-ea"/>
                          <a:cs typeface="SUKHUMVITSET-TEXT" panose="02000506000000020004" pitchFamily="2" charset="-34"/>
                        </a:rPr>
                        <a:t>Kendall correlation</a:t>
                      </a:r>
                      <a:endParaRPr lang="th-TH" sz="2800" b="1" dirty="0">
                        <a:solidFill>
                          <a:srgbClr val="EA7D10"/>
                        </a:solidFill>
                        <a:latin typeface="SUKHUMVITSET-TEXT" panose="02000506000000020004" pitchFamily="2" charset="-34"/>
                        <a:cs typeface="SUKHUMVITSET-TEXT" panose="02000506000000020004" pitchFamily="2"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6668720"/>
                  </a:ext>
                </a:extLst>
              </a:tr>
            </a:tbl>
          </a:graphicData>
        </a:graphic>
      </p:graphicFrame>
      <p:sp>
        <p:nvSpPr>
          <p:cNvPr id="9" name="TextBox 8">
            <a:extLst>
              <a:ext uri="{FF2B5EF4-FFF2-40B4-BE49-F238E27FC236}">
                <a16:creationId xmlns:a16="http://schemas.microsoft.com/office/drawing/2014/main" id="{3F75AB71-4C97-4F20-9D0F-D67AB133FE18}"/>
              </a:ext>
            </a:extLst>
          </p:cNvPr>
          <p:cNvSpPr txBox="1"/>
          <p:nvPr/>
        </p:nvSpPr>
        <p:spPr>
          <a:xfrm>
            <a:off x="2325277" y="3357433"/>
            <a:ext cx="1912703" cy="523220"/>
          </a:xfrm>
          <a:prstGeom prst="rect">
            <a:avLst/>
          </a:prstGeom>
          <a:noFill/>
        </p:spPr>
        <p:txBody>
          <a:bodyPr wrap="none" rtlCol="0">
            <a:spAutoFit/>
          </a:bodyPr>
          <a:lstStyle/>
          <a:p>
            <a:r>
              <a:rPr lang="en-US" b="1" dirty="0">
                <a:solidFill>
                  <a:schemeClr val="bg2">
                    <a:lumMod val="25000"/>
                  </a:schemeClr>
                </a:solidFill>
                <a:latin typeface="SUKHUMVITSET-TEXT" panose="02000506000000020004" pitchFamily="2" charset="-34"/>
                <a:cs typeface="SUKHUMVITSET-TEXT" panose="02000506000000020004" pitchFamily="2" charset="-34"/>
              </a:rPr>
              <a:t>Categorical</a:t>
            </a:r>
            <a:endParaRPr lang="th-TH" b="1" dirty="0">
              <a:solidFill>
                <a:schemeClr val="bg2">
                  <a:lumMod val="25000"/>
                </a:schemeClr>
              </a:solidFill>
              <a:latin typeface="SUKHUMVITSET-TEXT" panose="02000506000000020004" pitchFamily="2" charset="-34"/>
              <a:cs typeface="SUKHUMVITSET-TEXT" panose="02000506000000020004" pitchFamily="2" charset="-34"/>
            </a:endParaRPr>
          </a:p>
        </p:txBody>
      </p:sp>
      <p:sp>
        <p:nvSpPr>
          <p:cNvPr id="10" name="TextBox 9">
            <a:extLst>
              <a:ext uri="{FF2B5EF4-FFF2-40B4-BE49-F238E27FC236}">
                <a16:creationId xmlns:a16="http://schemas.microsoft.com/office/drawing/2014/main" id="{E0B50FF1-E55A-4C6E-98CF-D3A1D2151D80}"/>
              </a:ext>
            </a:extLst>
          </p:cNvPr>
          <p:cNvSpPr txBox="1"/>
          <p:nvPr/>
        </p:nvSpPr>
        <p:spPr>
          <a:xfrm>
            <a:off x="2311713" y="4389322"/>
            <a:ext cx="2079415" cy="523220"/>
          </a:xfrm>
          <a:prstGeom prst="rect">
            <a:avLst/>
          </a:prstGeom>
          <a:noFill/>
        </p:spPr>
        <p:txBody>
          <a:bodyPr wrap="none" rtlCol="0">
            <a:spAutoFit/>
          </a:bodyPr>
          <a:lstStyle/>
          <a:p>
            <a:r>
              <a:rPr lang="en-US" b="1" dirty="0">
                <a:solidFill>
                  <a:schemeClr val="bg2">
                    <a:lumMod val="25000"/>
                  </a:schemeClr>
                </a:solidFill>
                <a:latin typeface="SUKHUMVITSET-TEXT" panose="02000506000000020004" pitchFamily="2" charset="-34"/>
                <a:cs typeface="SUKHUMVITSET-TEXT" panose="02000506000000020004" pitchFamily="2" charset="-34"/>
              </a:rPr>
              <a:t>Quantitative</a:t>
            </a:r>
            <a:endParaRPr lang="th-TH" b="1" dirty="0">
              <a:solidFill>
                <a:schemeClr val="bg2">
                  <a:lumMod val="25000"/>
                </a:schemeClr>
              </a:solidFill>
              <a:latin typeface="SUKHUMVITSET-TEXT" panose="02000506000000020004" pitchFamily="2" charset="-34"/>
              <a:cs typeface="SUKHUMVITSET-TEXT" panose="02000506000000020004" pitchFamily="2" charset="-34"/>
            </a:endParaRPr>
          </a:p>
        </p:txBody>
      </p:sp>
      <p:sp>
        <p:nvSpPr>
          <p:cNvPr id="11" name="TextBox 10">
            <a:extLst>
              <a:ext uri="{FF2B5EF4-FFF2-40B4-BE49-F238E27FC236}">
                <a16:creationId xmlns:a16="http://schemas.microsoft.com/office/drawing/2014/main" id="{FEBB20A8-D1CE-44BA-9BB6-2FD047E79331}"/>
              </a:ext>
            </a:extLst>
          </p:cNvPr>
          <p:cNvSpPr txBox="1"/>
          <p:nvPr/>
        </p:nvSpPr>
        <p:spPr>
          <a:xfrm>
            <a:off x="4912855" y="2496344"/>
            <a:ext cx="1912703" cy="523220"/>
          </a:xfrm>
          <a:prstGeom prst="rect">
            <a:avLst/>
          </a:prstGeom>
          <a:noFill/>
        </p:spPr>
        <p:txBody>
          <a:bodyPr wrap="none" rtlCol="0">
            <a:spAutoFit/>
          </a:bodyPr>
          <a:lstStyle/>
          <a:p>
            <a:r>
              <a:rPr lang="en-US" b="1" dirty="0">
                <a:solidFill>
                  <a:schemeClr val="bg2">
                    <a:lumMod val="25000"/>
                  </a:schemeClr>
                </a:solidFill>
                <a:latin typeface="SUKHUMVITSET-TEXT" panose="02000506000000020004" pitchFamily="2" charset="-34"/>
                <a:cs typeface="SUKHUMVITSET-TEXT" panose="02000506000000020004" pitchFamily="2" charset="-34"/>
              </a:rPr>
              <a:t>Categorical</a:t>
            </a:r>
            <a:endParaRPr lang="th-TH" b="1" dirty="0">
              <a:solidFill>
                <a:schemeClr val="bg2">
                  <a:lumMod val="25000"/>
                </a:schemeClr>
              </a:solidFill>
              <a:latin typeface="SUKHUMVITSET-TEXT" panose="02000506000000020004" pitchFamily="2" charset="-34"/>
              <a:cs typeface="SUKHUMVITSET-TEXT" panose="02000506000000020004" pitchFamily="2" charset="-34"/>
            </a:endParaRPr>
          </a:p>
        </p:txBody>
      </p:sp>
      <p:sp>
        <p:nvSpPr>
          <p:cNvPr id="12" name="TextBox 11">
            <a:extLst>
              <a:ext uri="{FF2B5EF4-FFF2-40B4-BE49-F238E27FC236}">
                <a16:creationId xmlns:a16="http://schemas.microsoft.com/office/drawing/2014/main" id="{B1F963D2-6718-4B45-A9DE-6D38433C4F28}"/>
              </a:ext>
            </a:extLst>
          </p:cNvPr>
          <p:cNvSpPr txBox="1"/>
          <p:nvPr/>
        </p:nvSpPr>
        <p:spPr>
          <a:xfrm>
            <a:off x="8610600" y="2546242"/>
            <a:ext cx="2079415" cy="523220"/>
          </a:xfrm>
          <a:prstGeom prst="rect">
            <a:avLst/>
          </a:prstGeom>
          <a:noFill/>
        </p:spPr>
        <p:txBody>
          <a:bodyPr wrap="none" rtlCol="0">
            <a:spAutoFit/>
          </a:bodyPr>
          <a:lstStyle/>
          <a:p>
            <a:r>
              <a:rPr lang="en-US" b="1" dirty="0">
                <a:solidFill>
                  <a:schemeClr val="bg2">
                    <a:lumMod val="25000"/>
                  </a:schemeClr>
                </a:solidFill>
                <a:latin typeface="SUKHUMVITSET-TEXT" panose="02000506000000020004" pitchFamily="2" charset="-34"/>
                <a:cs typeface="SUKHUMVITSET-TEXT" panose="02000506000000020004" pitchFamily="2" charset="-34"/>
              </a:rPr>
              <a:t>Quantitative</a:t>
            </a:r>
            <a:endParaRPr lang="th-TH" b="1" dirty="0">
              <a:solidFill>
                <a:schemeClr val="bg2">
                  <a:lumMod val="25000"/>
                </a:schemeClr>
              </a:solidFill>
              <a:latin typeface="SUKHUMVITSET-TEXT" panose="02000506000000020004" pitchFamily="2" charset="-34"/>
              <a:cs typeface="SUKHUMVITSET-TEXT" panose="02000506000000020004" pitchFamily="2" charset="-34"/>
            </a:endParaRPr>
          </a:p>
        </p:txBody>
      </p:sp>
    </p:spTree>
    <p:extLst>
      <p:ext uri="{BB962C8B-B14F-4D97-AF65-F5344CB8AC3E}">
        <p14:creationId xmlns:p14="http://schemas.microsoft.com/office/powerpoint/2010/main" val="30515382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F986B-2FA0-4B8F-AFFF-B9EA231D5798}"/>
              </a:ext>
            </a:extLst>
          </p:cNvPr>
          <p:cNvSpPr>
            <a:spLocks noGrp="1"/>
          </p:cNvSpPr>
          <p:nvPr>
            <p:ph type="title"/>
          </p:nvPr>
        </p:nvSpPr>
        <p:spPr/>
        <p:txBody>
          <a:bodyPr/>
          <a:lstStyle/>
          <a:p>
            <a:r>
              <a:rPr lang="en-US" dirty="0"/>
              <a:t>Multiple independent variables</a:t>
            </a:r>
            <a:endParaRPr lang="th-TH" dirty="0"/>
          </a:p>
        </p:txBody>
      </p:sp>
      <p:sp>
        <p:nvSpPr>
          <p:cNvPr id="4" name="Slide Number Placeholder 3">
            <a:extLst>
              <a:ext uri="{FF2B5EF4-FFF2-40B4-BE49-F238E27FC236}">
                <a16:creationId xmlns:a16="http://schemas.microsoft.com/office/drawing/2014/main" id="{8A1BD188-2F86-434D-BC62-1C8632FFD51B}"/>
              </a:ext>
            </a:extLst>
          </p:cNvPr>
          <p:cNvSpPr>
            <a:spLocks noGrp="1"/>
          </p:cNvSpPr>
          <p:nvPr>
            <p:ph type="sldNum" sz="quarter" idx="12"/>
          </p:nvPr>
        </p:nvSpPr>
        <p:spPr/>
        <p:txBody>
          <a:bodyPr/>
          <a:lstStyle/>
          <a:p>
            <a:fld id="{650133A6-274A-408E-8BDC-CE3D72916DDD}" type="slidenum">
              <a:rPr lang="th-TH" smtClean="0"/>
              <a:pPr/>
              <a:t>60</a:t>
            </a:fld>
            <a:endParaRPr lang="th-TH"/>
          </a:p>
        </p:txBody>
      </p:sp>
      <p:graphicFrame>
        <p:nvGraphicFramePr>
          <p:cNvPr id="6" name="Object 5">
            <a:extLst>
              <a:ext uri="{FF2B5EF4-FFF2-40B4-BE49-F238E27FC236}">
                <a16:creationId xmlns:a16="http://schemas.microsoft.com/office/drawing/2014/main" id="{EAA09A3A-9E58-4F35-B592-7FDA090AF605}"/>
              </a:ext>
            </a:extLst>
          </p:cNvPr>
          <p:cNvGraphicFramePr>
            <a:graphicFrameLocks noChangeAspect="1"/>
          </p:cNvGraphicFramePr>
          <p:nvPr/>
        </p:nvGraphicFramePr>
        <p:xfrm>
          <a:off x="5394325" y="2428912"/>
          <a:ext cx="5575300" cy="546100"/>
        </p:xfrm>
        <a:graphic>
          <a:graphicData uri="http://schemas.openxmlformats.org/presentationml/2006/ole">
            <mc:AlternateContent xmlns:mc="http://schemas.openxmlformats.org/markup-compatibility/2006">
              <mc:Choice xmlns:v="urn:schemas-microsoft-com:vml" Requires="v">
                <p:oleObj name="Equation" r:id="rId2" imgW="5574960" imgH="545760" progId="Equation.DSMT4">
                  <p:embed/>
                </p:oleObj>
              </mc:Choice>
              <mc:Fallback>
                <p:oleObj name="Equation" r:id="rId2" imgW="5574960" imgH="545760" progId="Equation.DSMT4">
                  <p:embed/>
                  <p:pic>
                    <p:nvPicPr>
                      <p:cNvPr id="6" name="Object 5">
                        <a:extLst>
                          <a:ext uri="{FF2B5EF4-FFF2-40B4-BE49-F238E27FC236}">
                            <a16:creationId xmlns:a16="http://schemas.microsoft.com/office/drawing/2014/main" id="{EAA09A3A-9E58-4F35-B592-7FDA090AF605}"/>
                          </a:ext>
                        </a:extLst>
                      </p:cNvPr>
                      <p:cNvPicPr/>
                      <p:nvPr/>
                    </p:nvPicPr>
                    <p:blipFill>
                      <a:blip r:embed="rId3"/>
                      <a:stretch>
                        <a:fillRect/>
                      </a:stretch>
                    </p:blipFill>
                    <p:spPr>
                      <a:xfrm>
                        <a:off x="5394325" y="2428912"/>
                        <a:ext cx="5575300" cy="546100"/>
                      </a:xfrm>
                      <a:prstGeom prst="rect">
                        <a:avLst/>
                      </a:prstGeom>
                    </p:spPr>
                  </p:pic>
                </p:oleObj>
              </mc:Fallback>
            </mc:AlternateContent>
          </a:graphicData>
        </a:graphic>
      </p:graphicFrame>
      <p:pic>
        <p:nvPicPr>
          <p:cNvPr id="1026" name="Picture 2">
            <a:extLst>
              <a:ext uri="{FF2B5EF4-FFF2-40B4-BE49-F238E27FC236}">
                <a16:creationId xmlns:a16="http://schemas.microsoft.com/office/drawing/2014/main" id="{AA644D02-21B0-48EE-A2E1-E03B93223F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37" t="15579" r="7841" b="14330"/>
          <a:stretch/>
        </p:blipFill>
        <p:spPr bwMode="auto">
          <a:xfrm>
            <a:off x="520699" y="1576386"/>
            <a:ext cx="4537075" cy="301524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7A53F19-1395-4CF2-9456-859958EAC1D0}"/>
              </a:ext>
            </a:extLst>
          </p:cNvPr>
          <p:cNvSpPr txBox="1"/>
          <p:nvPr/>
        </p:nvSpPr>
        <p:spPr>
          <a:xfrm>
            <a:off x="454025" y="4881504"/>
            <a:ext cx="3908425" cy="400110"/>
          </a:xfrm>
          <a:prstGeom prst="rect">
            <a:avLst/>
          </a:prstGeom>
          <a:noFill/>
        </p:spPr>
        <p:txBody>
          <a:bodyPr wrap="square">
            <a:spAutoFit/>
          </a:bodyPr>
          <a:lstStyle/>
          <a:p>
            <a:r>
              <a:rPr lang="en-US" sz="2000" dirty="0">
                <a:latin typeface="Sukhumvit Set" panose="02000506000000020004" pitchFamily="2" charset="-34"/>
                <a:cs typeface="Sukhumvit Set" panose="02000506000000020004" pitchFamily="2" charset="-34"/>
              </a:rPr>
              <a:t>source: </a:t>
            </a:r>
            <a:r>
              <a:rPr lang="th-TH" sz="2000" dirty="0">
                <a:latin typeface="Sukhumvit Set" panose="02000506000000020004" pitchFamily="2" charset="-34"/>
                <a:cs typeface="Sukhumvit Set" panose="02000506000000020004" pitchFamily="2" charset="-34"/>
              </a:rPr>
              <a:t>http://www.d4t4v1z.com/</a:t>
            </a:r>
          </a:p>
        </p:txBody>
      </p:sp>
    </p:spTree>
    <p:extLst>
      <p:ext uri="{BB962C8B-B14F-4D97-AF65-F5344CB8AC3E}">
        <p14:creationId xmlns:p14="http://schemas.microsoft.com/office/powerpoint/2010/main" val="28611434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C741CD-CB4E-4DEB-863D-5C11E1A4D3F9}"/>
              </a:ext>
            </a:extLst>
          </p:cNvPr>
          <p:cNvSpPr>
            <a:spLocks noGrp="1"/>
          </p:cNvSpPr>
          <p:nvPr>
            <p:ph type="title"/>
          </p:nvPr>
        </p:nvSpPr>
        <p:spPr/>
        <p:txBody>
          <a:bodyPr/>
          <a:lstStyle/>
          <a:p>
            <a:r>
              <a:rPr lang="en-US" dirty="0"/>
              <a:t>Vector and Matrix notation</a:t>
            </a:r>
            <a:endParaRPr lang="th-TH" dirty="0"/>
          </a:p>
        </p:txBody>
      </p:sp>
      <p:sp>
        <p:nvSpPr>
          <p:cNvPr id="3" name="Slide Number Placeholder 2">
            <a:extLst>
              <a:ext uri="{FF2B5EF4-FFF2-40B4-BE49-F238E27FC236}">
                <a16:creationId xmlns:a16="http://schemas.microsoft.com/office/drawing/2014/main" id="{378F5046-2ACE-42C0-B41E-D279ECB80543}"/>
              </a:ext>
            </a:extLst>
          </p:cNvPr>
          <p:cNvSpPr>
            <a:spLocks noGrp="1"/>
          </p:cNvSpPr>
          <p:nvPr>
            <p:ph type="sldNum" sz="quarter" idx="12"/>
          </p:nvPr>
        </p:nvSpPr>
        <p:spPr/>
        <p:txBody>
          <a:bodyPr/>
          <a:lstStyle/>
          <a:p>
            <a:fld id="{650133A6-274A-408E-8BDC-CE3D72916DDD}" type="slidenum">
              <a:rPr lang="th-TH" smtClean="0"/>
              <a:pPr/>
              <a:t>61</a:t>
            </a:fld>
            <a:endParaRPr lang="th-TH"/>
          </a:p>
        </p:txBody>
      </p:sp>
    </p:spTree>
    <p:extLst>
      <p:ext uri="{BB962C8B-B14F-4D97-AF65-F5344CB8AC3E}">
        <p14:creationId xmlns:p14="http://schemas.microsoft.com/office/powerpoint/2010/main" val="8442577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1529C89-F1B5-41CA-AD32-607EBF44D98E}"/>
              </a:ext>
            </a:extLst>
          </p:cNvPr>
          <p:cNvSpPr>
            <a:spLocks noGrp="1"/>
          </p:cNvSpPr>
          <p:nvPr>
            <p:ph type="title"/>
          </p:nvPr>
        </p:nvSpPr>
        <p:spPr/>
        <p:txBody>
          <a:bodyPr/>
          <a:lstStyle/>
          <a:p>
            <a:r>
              <a:rPr lang="en-US" dirty="0"/>
              <a:t>Vector notation</a:t>
            </a:r>
            <a:endParaRPr lang="th-TH" dirty="0"/>
          </a:p>
        </p:txBody>
      </p:sp>
      <p:sp>
        <p:nvSpPr>
          <p:cNvPr id="4" name="Slide Number Placeholder 3">
            <a:extLst>
              <a:ext uri="{FF2B5EF4-FFF2-40B4-BE49-F238E27FC236}">
                <a16:creationId xmlns:a16="http://schemas.microsoft.com/office/drawing/2014/main" id="{908C0698-868C-4255-B19C-82EC4147291B}"/>
              </a:ext>
            </a:extLst>
          </p:cNvPr>
          <p:cNvSpPr>
            <a:spLocks noGrp="1"/>
          </p:cNvSpPr>
          <p:nvPr>
            <p:ph type="sldNum" sz="quarter" idx="12"/>
          </p:nvPr>
        </p:nvSpPr>
        <p:spPr/>
        <p:txBody>
          <a:bodyPr/>
          <a:lstStyle/>
          <a:p>
            <a:fld id="{650133A6-274A-408E-8BDC-CE3D72916DDD}" type="slidenum">
              <a:rPr lang="th-TH" smtClean="0"/>
              <a:pPr/>
              <a:t>62</a:t>
            </a:fld>
            <a:endParaRPr lang="th-TH"/>
          </a:p>
        </p:txBody>
      </p:sp>
      <p:graphicFrame>
        <p:nvGraphicFramePr>
          <p:cNvPr id="5" name="Table 3">
            <a:extLst>
              <a:ext uri="{FF2B5EF4-FFF2-40B4-BE49-F238E27FC236}">
                <a16:creationId xmlns:a16="http://schemas.microsoft.com/office/drawing/2014/main" id="{C0FC4964-E475-4214-AC13-AD122720E365}"/>
              </a:ext>
            </a:extLst>
          </p:cNvPr>
          <p:cNvGraphicFramePr>
            <a:graphicFrameLocks noGrp="1"/>
          </p:cNvGraphicFramePr>
          <p:nvPr/>
        </p:nvGraphicFramePr>
        <p:xfrm>
          <a:off x="709009" y="1071005"/>
          <a:ext cx="9644665" cy="3085773"/>
        </p:xfrm>
        <a:graphic>
          <a:graphicData uri="http://schemas.openxmlformats.org/drawingml/2006/table">
            <a:tbl>
              <a:tblPr firstRow="1" bandRow="1">
                <a:tableStyleId>{5A111915-BE36-4E01-A7E5-04B1672EAD32}</a:tableStyleId>
              </a:tblPr>
              <a:tblGrid>
                <a:gridCol w="1776101">
                  <a:extLst>
                    <a:ext uri="{9D8B030D-6E8A-4147-A177-3AD203B41FA5}">
                      <a16:colId xmlns:a16="http://schemas.microsoft.com/office/drawing/2014/main" val="2053674707"/>
                    </a:ext>
                  </a:extLst>
                </a:gridCol>
                <a:gridCol w="1843082">
                  <a:extLst>
                    <a:ext uri="{9D8B030D-6E8A-4147-A177-3AD203B41FA5}">
                      <a16:colId xmlns:a16="http://schemas.microsoft.com/office/drawing/2014/main" val="3841466054"/>
                    </a:ext>
                  </a:extLst>
                </a:gridCol>
                <a:gridCol w="1983477">
                  <a:extLst>
                    <a:ext uri="{9D8B030D-6E8A-4147-A177-3AD203B41FA5}">
                      <a16:colId xmlns:a16="http://schemas.microsoft.com/office/drawing/2014/main" val="1592506618"/>
                    </a:ext>
                  </a:extLst>
                </a:gridCol>
                <a:gridCol w="1490288">
                  <a:extLst>
                    <a:ext uri="{9D8B030D-6E8A-4147-A177-3AD203B41FA5}">
                      <a16:colId xmlns:a16="http://schemas.microsoft.com/office/drawing/2014/main" val="2569735171"/>
                    </a:ext>
                  </a:extLst>
                </a:gridCol>
                <a:gridCol w="1399064">
                  <a:extLst>
                    <a:ext uri="{9D8B030D-6E8A-4147-A177-3AD203B41FA5}">
                      <a16:colId xmlns:a16="http://schemas.microsoft.com/office/drawing/2014/main" val="412727953"/>
                    </a:ext>
                  </a:extLst>
                </a:gridCol>
                <a:gridCol w="1152653">
                  <a:extLst>
                    <a:ext uri="{9D8B030D-6E8A-4147-A177-3AD203B41FA5}">
                      <a16:colId xmlns:a16="http://schemas.microsoft.com/office/drawing/2014/main" val="1368754541"/>
                    </a:ext>
                  </a:extLst>
                </a:gridCol>
              </a:tblGrid>
              <a:tr h="555933">
                <a:tc rowSpan="2">
                  <a:txBody>
                    <a:bodyPr/>
                    <a:lstStyle/>
                    <a:p>
                      <a:pPr algn="ctr"/>
                      <a:r>
                        <a:rPr lang="en-US" sz="2400" dirty="0">
                          <a:latin typeface="Sukhumvit Set" panose="02000506000000020004" pitchFamily="2" charset="-34"/>
                          <a:cs typeface="Sukhumvit Set" panose="02000506000000020004" pitchFamily="2" charset="-34"/>
                        </a:rPr>
                        <a:t>Obs.</a:t>
                      </a:r>
                      <a:endParaRPr lang="th-TH" sz="2400" dirty="0">
                        <a:latin typeface="Sukhumvit Set" panose="02000506000000020004" pitchFamily="2" charset="-34"/>
                        <a:cs typeface="Sukhumvit Set" panose="02000506000000020004" pitchFamily="2" charset="-34"/>
                      </a:endParaRPr>
                    </a:p>
                  </a:txBody>
                  <a:tcPr/>
                </a:tc>
                <a:tc rowSpan="2">
                  <a:txBody>
                    <a:bodyPr/>
                    <a:lstStyle/>
                    <a:p>
                      <a:pPr algn="ctr"/>
                      <a:r>
                        <a:rPr lang="en-US" sz="2400" b="1" dirty="0">
                          <a:solidFill>
                            <a:schemeClr val="bg1"/>
                          </a:solidFill>
                          <a:latin typeface="Sukhumvit Set" panose="02000506000000020004" pitchFamily="2" charset="-34"/>
                          <a:cs typeface="Sukhumvit Set" panose="02000506000000020004" pitchFamily="2" charset="-34"/>
                        </a:rPr>
                        <a:t>Y</a:t>
                      </a:r>
                      <a:endParaRPr lang="th-TH" sz="2400" b="1" dirty="0">
                        <a:solidFill>
                          <a:schemeClr val="bg1"/>
                        </a:solidFill>
                        <a:latin typeface="Sukhumvit Set" panose="02000506000000020004" pitchFamily="2" charset="-34"/>
                        <a:cs typeface="Sukhumvit Set" panose="02000506000000020004" pitchFamily="2" charset="-34"/>
                      </a:endParaRPr>
                    </a:p>
                  </a:txBody>
                  <a:tcPr anchor="ct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Sukhumvit Set" panose="02000506000000020004" pitchFamily="2" charset="-34"/>
                          <a:cs typeface="Sukhumvit Set" panose="02000506000000020004" pitchFamily="2" charset="-34"/>
                        </a:rPr>
                        <a:t>Independent variable</a:t>
                      </a:r>
                      <a:endParaRPr lang="th-TH" sz="2400" dirty="0">
                        <a:latin typeface="Sukhumvit Set" panose="02000506000000020004" pitchFamily="2" charset="-34"/>
                        <a:cs typeface="Sukhumvit Set" panose="02000506000000020004" pitchFamily="2" charset="-34"/>
                      </a:endParaRPr>
                    </a:p>
                  </a:txBody>
                  <a:tcPr anchor="ctr"/>
                </a:tc>
                <a:tc hMerge="1">
                  <a:txBody>
                    <a:bodyPr/>
                    <a:lstStyle/>
                    <a:p>
                      <a:endParaRPr lang="th-TH" dirty="0"/>
                    </a:p>
                  </a:txBody>
                  <a:tcPr/>
                </a:tc>
                <a:tc hMerge="1">
                  <a:txBody>
                    <a:bodyPr/>
                    <a:lstStyle/>
                    <a:p>
                      <a:endParaRPr lang="th-TH" dirty="0"/>
                    </a:p>
                  </a:txBody>
                  <a:tcPr/>
                </a:tc>
                <a:tc hMerge="1">
                  <a:txBody>
                    <a:bodyPr/>
                    <a:lstStyle/>
                    <a:p>
                      <a:endParaRPr lang="th-TH" dirty="0"/>
                    </a:p>
                  </a:txBody>
                  <a:tcPr/>
                </a:tc>
                <a:extLst>
                  <a:ext uri="{0D108BD9-81ED-4DB2-BD59-A6C34878D82A}">
                    <a16:rowId xmlns:a16="http://schemas.microsoft.com/office/drawing/2014/main" val="237012816"/>
                  </a:ext>
                </a:extLst>
              </a:tr>
              <a:tr h="0">
                <a:tc vMerge="1">
                  <a:txBody>
                    <a:bodyPr/>
                    <a:lstStyle/>
                    <a:p>
                      <a:endParaRPr lang="th-TH" dirty="0"/>
                    </a:p>
                  </a:txBody>
                  <a:tcPr/>
                </a:tc>
                <a:tc vMerge="1">
                  <a:txBody>
                    <a:bodyPr/>
                    <a:lstStyle/>
                    <a:p>
                      <a:pPr algn="ctr"/>
                      <a:r>
                        <a:rPr lang="en-US" sz="2400" b="1" dirty="0">
                          <a:solidFill>
                            <a:schemeClr val="bg1"/>
                          </a:solidFill>
                          <a:latin typeface="Sukhumvit Set" panose="02000506000000020004" pitchFamily="2" charset="-34"/>
                          <a:cs typeface="Sukhumvit Set" panose="02000506000000020004" pitchFamily="2" charset="-34"/>
                        </a:rPr>
                        <a:t>Y</a:t>
                      </a:r>
                      <a:endParaRPr lang="th-TH" sz="2400" b="1" dirty="0">
                        <a:solidFill>
                          <a:schemeClr val="bg1"/>
                        </a:solidFill>
                        <a:latin typeface="Sukhumvit Set" panose="02000506000000020004" pitchFamily="2" charset="-34"/>
                        <a:cs typeface="Sukhumvit Set" panose="02000506000000020004" pitchFamily="2" charset="-34"/>
                      </a:endParaRPr>
                    </a:p>
                  </a:txBody>
                  <a:tcPr>
                    <a:solidFill>
                      <a:srgbClr val="5B9BD5"/>
                    </a:solidFill>
                  </a:tcPr>
                </a:tc>
                <a:tc>
                  <a:txBody>
                    <a:bodyPr/>
                    <a:lstStyle/>
                    <a:p>
                      <a:pPr algn="ctr"/>
                      <a:r>
                        <a:rPr lang="en-US" sz="2400" b="1" baseline="0" dirty="0">
                          <a:solidFill>
                            <a:schemeClr val="bg1"/>
                          </a:solidFill>
                          <a:latin typeface="Sukhumvit Set" panose="02000506000000020004" pitchFamily="2" charset="-34"/>
                          <a:cs typeface="Sukhumvit Set" panose="02000506000000020004" pitchFamily="2" charset="-34"/>
                        </a:rPr>
                        <a:t>X</a:t>
                      </a:r>
                      <a:r>
                        <a:rPr lang="en-US" sz="2400" b="1" baseline="-25000" dirty="0">
                          <a:solidFill>
                            <a:schemeClr val="bg1"/>
                          </a:solidFill>
                          <a:latin typeface="Sukhumvit Set" panose="02000506000000020004" pitchFamily="2" charset="-34"/>
                          <a:cs typeface="Sukhumvit Set" panose="02000506000000020004" pitchFamily="2" charset="-34"/>
                        </a:rPr>
                        <a:t>1</a:t>
                      </a:r>
                      <a:endParaRPr lang="th-TH" sz="2400" b="1" baseline="-25000" dirty="0">
                        <a:solidFill>
                          <a:schemeClr val="bg1"/>
                        </a:solidFill>
                        <a:latin typeface="Sukhumvit Set" panose="02000506000000020004" pitchFamily="2" charset="-34"/>
                        <a:cs typeface="Sukhumvit Set" panose="02000506000000020004" pitchFamily="2" charset="-34"/>
                      </a:endParaRPr>
                    </a:p>
                  </a:txBody>
                  <a:tcPr>
                    <a:solidFill>
                      <a:srgbClr val="5B9BD5"/>
                    </a:solidFill>
                  </a:tcPr>
                </a:tc>
                <a:tc>
                  <a:txBody>
                    <a:bodyPr/>
                    <a:lstStyle/>
                    <a:p>
                      <a:pPr algn="ctr"/>
                      <a:r>
                        <a:rPr lang="en-US" sz="2400" b="1" baseline="0" dirty="0">
                          <a:solidFill>
                            <a:schemeClr val="bg1"/>
                          </a:solidFill>
                          <a:latin typeface="Sukhumvit Set" panose="02000506000000020004" pitchFamily="2" charset="-34"/>
                          <a:cs typeface="Sukhumvit Set" panose="02000506000000020004" pitchFamily="2" charset="-34"/>
                        </a:rPr>
                        <a:t>X</a:t>
                      </a:r>
                      <a:r>
                        <a:rPr lang="en-US" sz="2400" b="1" baseline="-25000" dirty="0">
                          <a:solidFill>
                            <a:schemeClr val="bg1"/>
                          </a:solidFill>
                          <a:latin typeface="Sukhumvit Set" panose="02000506000000020004" pitchFamily="2" charset="-34"/>
                          <a:cs typeface="Sukhumvit Set" panose="02000506000000020004" pitchFamily="2" charset="-34"/>
                        </a:rPr>
                        <a:t>2</a:t>
                      </a:r>
                      <a:endParaRPr lang="th-TH" sz="2400" b="1" dirty="0">
                        <a:solidFill>
                          <a:schemeClr val="bg1"/>
                        </a:solidFill>
                        <a:latin typeface="Sukhumvit Set" panose="02000506000000020004" pitchFamily="2" charset="-34"/>
                        <a:cs typeface="Sukhumvit Set" panose="02000506000000020004" pitchFamily="2" charset="-34"/>
                      </a:endParaRPr>
                    </a:p>
                  </a:txBody>
                  <a:tcPr>
                    <a:solidFill>
                      <a:srgbClr val="5B9BD5"/>
                    </a:solidFill>
                  </a:tcPr>
                </a:tc>
                <a:tc>
                  <a:txBody>
                    <a:bodyPr/>
                    <a:lstStyle/>
                    <a:p>
                      <a:pPr algn="ctr"/>
                      <a:r>
                        <a:rPr lang="en-US" sz="2400" b="1" dirty="0">
                          <a:solidFill>
                            <a:schemeClr val="bg1"/>
                          </a:solidFill>
                          <a:latin typeface="Sukhumvit Set" panose="02000506000000020004" pitchFamily="2" charset="-34"/>
                          <a:cs typeface="Sukhumvit Set" panose="02000506000000020004" pitchFamily="2" charset="-34"/>
                        </a:rPr>
                        <a:t>…</a:t>
                      </a:r>
                      <a:endParaRPr lang="th-TH" sz="2400" b="1" dirty="0">
                        <a:solidFill>
                          <a:schemeClr val="bg1"/>
                        </a:solidFill>
                        <a:latin typeface="Sukhumvit Set" panose="02000506000000020004" pitchFamily="2" charset="-34"/>
                        <a:cs typeface="Sukhumvit Set" panose="02000506000000020004" pitchFamily="2" charset="-34"/>
                      </a:endParaRPr>
                    </a:p>
                  </a:txBody>
                  <a:tcPr>
                    <a:solidFill>
                      <a:srgbClr val="5B9BD5"/>
                    </a:solidFill>
                  </a:tcPr>
                </a:tc>
                <a:tc>
                  <a:txBody>
                    <a:bodyPr/>
                    <a:lstStyle/>
                    <a:p>
                      <a:pPr algn="ctr"/>
                      <a:r>
                        <a:rPr lang="en-US" sz="2400" b="1" baseline="0" dirty="0" err="1">
                          <a:solidFill>
                            <a:schemeClr val="bg1"/>
                          </a:solidFill>
                          <a:latin typeface="Sukhumvit Set" panose="02000506000000020004" pitchFamily="2" charset="-34"/>
                          <a:cs typeface="Sukhumvit Set" panose="02000506000000020004" pitchFamily="2" charset="-34"/>
                        </a:rPr>
                        <a:t>X</a:t>
                      </a:r>
                      <a:r>
                        <a:rPr lang="en-US" sz="2400" b="1" baseline="-25000" dirty="0" err="1">
                          <a:solidFill>
                            <a:schemeClr val="bg1"/>
                          </a:solidFill>
                          <a:latin typeface="Sukhumvit Set" panose="02000506000000020004" pitchFamily="2" charset="-34"/>
                          <a:cs typeface="Sukhumvit Set" panose="02000506000000020004" pitchFamily="2" charset="-34"/>
                        </a:rPr>
                        <a:t>p</a:t>
                      </a:r>
                      <a:endParaRPr lang="th-TH" sz="2400" b="1" dirty="0">
                        <a:solidFill>
                          <a:schemeClr val="bg1"/>
                        </a:solidFill>
                        <a:latin typeface="Sukhumvit Set" panose="02000506000000020004" pitchFamily="2" charset="-34"/>
                        <a:cs typeface="Sukhumvit Set" panose="02000506000000020004" pitchFamily="2" charset="-34"/>
                      </a:endParaRPr>
                    </a:p>
                  </a:txBody>
                  <a:tcPr>
                    <a:solidFill>
                      <a:srgbClr val="5B9BD5"/>
                    </a:solidFill>
                  </a:tcPr>
                </a:tc>
                <a:extLst>
                  <a:ext uri="{0D108BD9-81ED-4DB2-BD59-A6C34878D82A}">
                    <a16:rowId xmlns:a16="http://schemas.microsoft.com/office/drawing/2014/main" val="2528781848"/>
                  </a:ext>
                </a:extLst>
              </a:tr>
              <a:tr h="507990">
                <a:tc>
                  <a:txBody>
                    <a:bodyPr/>
                    <a:lstStyle/>
                    <a:p>
                      <a:pPr algn="ctr"/>
                      <a:r>
                        <a:rPr lang="en-US" sz="2800" dirty="0">
                          <a:latin typeface="Sukhumvit Set" panose="02000506000000020004" pitchFamily="2" charset="-34"/>
                          <a:cs typeface="Sukhumvit Set" panose="02000506000000020004" pitchFamily="2" charset="-34"/>
                        </a:rPr>
                        <a:t>1</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y</a:t>
                      </a:r>
                      <a:r>
                        <a:rPr lang="en-US" sz="2800" baseline="-25000" dirty="0">
                          <a:latin typeface="Sukhumvit Set" panose="02000506000000020004" pitchFamily="2" charset="-34"/>
                          <a:cs typeface="Sukhumvit Set" panose="02000506000000020004" pitchFamily="2" charset="-34"/>
                        </a:rPr>
                        <a:t>1</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x</a:t>
                      </a:r>
                      <a:r>
                        <a:rPr lang="en-US" sz="2800" baseline="-25000" dirty="0">
                          <a:latin typeface="Sukhumvit Set" panose="02000506000000020004" pitchFamily="2" charset="-34"/>
                          <a:cs typeface="Sukhumvit Set" panose="02000506000000020004" pitchFamily="2" charset="-34"/>
                        </a:rPr>
                        <a:t>11</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x</a:t>
                      </a:r>
                      <a:r>
                        <a:rPr lang="en-US" sz="2800" baseline="-25000" dirty="0">
                          <a:latin typeface="Sukhumvit Set" panose="02000506000000020004" pitchFamily="2" charset="-34"/>
                          <a:cs typeface="Sukhumvit Set" panose="02000506000000020004" pitchFamily="2" charset="-34"/>
                        </a:rPr>
                        <a:t>12</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x</a:t>
                      </a:r>
                      <a:r>
                        <a:rPr lang="en-US" sz="2800" baseline="-25000" dirty="0">
                          <a:latin typeface="Sukhumvit Set" panose="02000506000000020004" pitchFamily="2" charset="-34"/>
                          <a:cs typeface="Sukhumvit Set" panose="02000506000000020004" pitchFamily="2" charset="-34"/>
                        </a:rPr>
                        <a:t>1p</a:t>
                      </a:r>
                      <a:endParaRPr lang="th-TH" sz="2800" dirty="0">
                        <a:latin typeface="Sukhumvit Set" panose="02000506000000020004" pitchFamily="2" charset="-34"/>
                        <a:cs typeface="Sukhumvit Set" panose="02000506000000020004" pitchFamily="2" charset="-34"/>
                      </a:endParaRPr>
                    </a:p>
                  </a:txBody>
                  <a:tcPr/>
                </a:tc>
                <a:extLst>
                  <a:ext uri="{0D108BD9-81ED-4DB2-BD59-A6C34878D82A}">
                    <a16:rowId xmlns:a16="http://schemas.microsoft.com/office/drawing/2014/main" val="3500118887"/>
                  </a:ext>
                </a:extLst>
              </a:tr>
              <a:tr h="507990">
                <a:tc>
                  <a:txBody>
                    <a:bodyPr/>
                    <a:lstStyle/>
                    <a:p>
                      <a:pPr algn="ctr"/>
                      <a:r>
                        <a:rPr lang="en-US" sz="2800" dirty="0">
                          <a:latin typeface="Sukhumvit Set" panose="02000506000000020004" pitchFamily="2" charset="-34"/>
                          <a:cs typeface="Sukhumvit Set" panose="02000506000000020004" pitchFamily="2" charset="-34"/>
                        </a:rPr>
                        <a:t>2</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y</a:t>
                      </a:r>
                      <a:r>
                        <a:rPr lang="en-US" sz="2800" baseline="-25000" dirty="0">
                          <a:latin typeface="Sukhumvit Set" panose="02000506000000020004" pitchFamily="2" charset="-34"/>
                          <a:cs typeface="Sukhumvit Set" panose="02000506000000020004" pitchFamily="2" charset="-34"/>
                        </a:rPr>
                        <a:t>2</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x</a:t>
                      </a:r>
                      <a:r>
                        <a:rPr lang="en-US" sz="2800" baseline="-25000" dirty="0">
                          <a:latin typeface="Sukhumvit Set" panose="02000506000000020004" pitchFamily="2" charset="-34"/>
                          <a:cs typeface="Sukhumvit Set" panose="02000506000000020004" pitchFamily="2" charset="-34"/>
                        </a:rPr>
                        <a:t>21</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x</a:t>
                      </a:r>
                      <a:r>
                        <a:rPr lang="en-US" sz="2800" baseline="-25000" dirty="0">
                          <a:latin typeface="Sukhumvit Set" panose="02000506000000020004" pitchFamily="2" charset="-34"/>
                          <a:cs typeface="Sukhumvit Set" panose="02000506000000020004" pitchFamily="2" charset="-34"/>
                        </a:rPr>
                        <a:t>22</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x</a:t>
                      </a:r>
                      <a:r>
                        <a:rPr lang="en-US" sz="2800" baseline="-25000" dirty="0">
                          <a:latin typeface="Sukhumvit Set" panose="02000506000000020004" pitchFamily="2" charset="-34"/>
                          <a:cs typeface="Sukhumvit Set" panose="02000506000000020004" pitchFamily="2" charset="-34"/>
                        </a:rPr>
                        <a:t>2p</a:t>
                      </a:r>
                      <a:endParaRPr lang="th-TH" sz="2800" dirty="0">
                        <a:latin typeface="Sukhumvit Set" panose="02000506000000020004" pitchFamily="2" charset="-34"/>
                        <a:cs typeface="Sukhumvit Set" panose="02000506000000020004" pitchFamily="2" charset="-34"/>
                      </a:endParaRPr>
                    </a:p>
                  </a:txBody>
                  <a:tcPr/>
                </a:tc>
                <a:extLst>
                  <a:ext uri="{0D108BD9-81ED-4DB2-BD59-A6C34878D82A}">
                    <a16:rowId xmlns:a16="http://schemas.microsoft.com/office/drawing/2014/main" val="2791995625"/>
                  </a:ext>
                </a:extLst>
              </a:tr>
              <a:tr h="507990">
                <a:tc>
                  <a:txBody>
                    <a:bodyPr/>
                    <a:lstStyle/>
                    <a:p>
                      <a:pPr algn="ct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a:t>
                      </a:r>
                      <a:endParaRPr lang="th-TH" sz="2800" dirty="0">
                        <a:latin typeface="Sukhumvit Set" panose="02000506000000020004" pitchFamily="2" charset="-34"/>
                        <a:cs typeface="Sukhumvit Set" panose="02000506000000020004" pitchFamily="2" charset="-34"/>
                      </a:endParaRPr>
                    </a:p>
                  </a:txBody>
                  <a:tcPr/>
                </a:tc>
                <a:tc>
                  <a:txBody>
                    <a:bodyPr/>
                    <a:lstStyle/>
                    <a:p>
                      <a:pPr algn="ct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a:t>
                      </a:r>
                      <a:endParaRPr lang="th-TH" sz="2800" dirty="0">
                        <a:latin typeface="Sukhumvit Set" panose="02000506000000020004" pitchFamily="2" charset="-34"/>
                        <a:cs typeface="Sukhumvit Set" panose="02000506000000020004" pitchFamily="2" charset="-34"/>
                      </a:endParaRPr>
                    </a:p>
                  </a:txBody>
                  <a:tcPr/>
                </a:tc>
                <a:extLst>
                  <a:ext uri="{0D108BD9-81ED-4DB2-BD59-A6C34878D82A}">
                    <a16:rowId xmlns:a16="http://schemas.microsoft.com/office/drawing/2014/main" val="842019366"/>
                  </a:ext>
                </a:extLst>
              </a:tr>
              <a:tr h="507990">
                <a:tc>
                  <a:txBody>
                    <a:bodyPr/>
                    <a:lstStyle/>
                    <a:p>
                      <a:pPr algn="ctr"/>
                      <a:r>
                        <a:rPr lang="en-US" sz="2800" dirty="0">
                          <a:latin typeface="Sukhumvit Set" panose="02000506000000020004" pitchFamily="2" charset="-34"/>
                          <a:cs typeface="Sukhumvit Set" panose="02000506000000020004" pitchFamily="2" charset="-34"/>
                        </a:rPr>
                        <a:t>n</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err="1">
                          <a:latin typeface="Sukhumvit Set" panose="02000506000000020004" pitchFamily="2" charset="-34"/>
                          <a:cs typeface="Sukhumvit Set" panose="02000506000000020004" pitchFamily="2" charset="-34"/>
                        </a:rPr>
                        <a:t>y</a:t>
                      </a:r>
                      <a:r>
                        <a:rPr lang="en-US" sz="2800" baseline="-25000" dirty="0" err="1">
                          <a:latin typeface="Sukhumvit Set" panose="02000506000000020004" pitchFamily="2" charset="-34"/>
                          <a:cs typeface="Sukhumvit Set" panose="02000506000000020004" pitchFamily="2" charset="-34"/>
                        </a:rPr>
                        <a:t>n</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x</a:t>
                      </a:r>
                      <a:r>
                        <a:rPr lang="en-US" sz="2800" baseline="-25000" dirty="0">
                          <a:latin typeface="Sukhumvit Set" panose="02000506000000020004" pitchFamily="2" charset="-34"/>
                          <a:cs typeface="Sukhumvit Set" panose="02000506000000020004" pitchFamily="2" charset="-34"/>
                        </a:rPr>
                        <a:t>n1</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x</a:t>
                      </a:r>
                      <a:r>
                        <a:rPr lang="en-US" sz="2800" baseline="-25000" dirty="0">
                          <a:latin typeface="Sukhumvit Set" panose="02000506000000020004" pitchFamily="2" charset="-34"/>
                          <a:cs typeface="Sukhumvit Set" panose="02000506000000020004" pitchFamily="2" charset="-34"/>
                        </a:rPr>
                        <a:t>n2</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err="1">
                          <a:latin typeface="Sukhumvit Set" panose="02000506000000020004" pitchFamily="2" charset="-34"/>
                          <a:cs typeface="Sukhumvit Set" panose="02000506000000020004" pitchFamily="2" charset="-34"/>
                        </a:rPr>
                        <a:t>x</a:t>
                      </a:r>
                      <a:r>
                        <a:rPr lang="en-US" sz="2800" baseline="-25000" dirty="0" err="1">
                          <a:latin typeface="Sukhumvit Set" panose="02000506000000020004" pitchFamily="2" charset="-34"/>
                          <a:cs typeface="Sukhumvit Set" panose="02000506000000020004" pitchFamily="2" charset="-34"/>
                        </a:rPr>
                        <a:t>np</a:t>
                      </a:r>
                      <a:endParaRPr lang="th-TH" sz="2800" dirty="0">
                        <a:latin typeface="Sukhumvit Set" panose="02000506000000020004" pitchFamily="2" charset="-34"/>
                        <a:cs typeface="Sukhumvit Set" panose="02000506000000020004" pitchFamily="2" charset="-34"/>
                      </a:endParaRPr>
                    </a:p>
                  </a:txBody>
                  <a:tcPr/>
                </a:tc>
                <a:extLst>
                  <a:ext uri="{0D108BD9-81ED-4DB2-BD59-A6C34878D82A}">
                    <a16:rowId xmlns:a16="http://schemas.microsoft.com/office/drawing/2014/main" val="2318466161"/>
                  </a:ext>
                </a:extLst>
              </a:tr>
            </a:tbl>
          </a:graphicData>
        </a:graphic>
      </p:graphicFrame>
      <p:graphicFrame>
        <p:nvGraphicFramePr>
          <p:cNvPr id="15" name="Object 14">
            <a:extLst>
              <a:ext uri="{FF2B5EF4-FFF2-40B4-BE49-F238E27FC236}">
                <a16:creationId xmlns:a16="http://schemas.microsoft.com/office/drawing/2014/main" id="{F7B98FF1-2ED1-42FA-B315-B00DC2F38963}"/>
              </a:ext>
            </a:extLst>
          </p:cNvPr>
          <p:cNvGraphicFramePr>
            <a:graphicFrameLocks noChangeAspect="1"/>
          </p:cNvGraphicFramePr>
          <p:nvPr/>
        </p:nvGraphicFramePr>
        <p:xfrm>
          <a:off x="3219450" y="4375853"/>
          <a:ext cx="5676900" cy="546100"/>
        </p:xfrm>
        <a:graphic>
          <a:graphicData uri="http://schemas.openxmlformats.org/presentationml/2006/ole">
            <mc:AlternateContent xmlns:mc="http://schemas.openxmlformats.org/markup-compatibility/2006">
              <mc:Choice xmlns:v="urn:schemas-microsoft-com:vml" Requires="v">
                <p:oleObj name="Equation" r:id="rId2" imgW="5676840" imgH="545760" progId="Equation.DSMT4">
                  <p:embed/>
                </p:oleObj>
              </mc:Choice>
              <mc:Fallback>
                <p:oleObj name="Equation" r:id="rId2" imgW="5676840" imgH="545760" progId="Equation.DSMT4">
                  <p:embed/>
                  <p:pic>
                    <p:nvPicPr>
                      <p:cNvPr id="15" name="Object 14">
                        <a:extLst>
                          <a:ext uri="{FF2B5EF4-FFF2-40B4-BE49-F238E27FC236}">
                            <a16:creationId xmlns:a16="http://schemas.microsoft.com/office/drawing/2014/main" id="{F7B98FF1-2ED1-42FA-B315-B00DC2F38963}"/>
                          </a:ext>
                        </a:extLst>
                      </p:cNvPr>
                      <p:cNvPicPr/>
                      <p:nvPr/>
                    </p:nvPicPr>
                    <p:blipFill>
                      <a:blip r:embed="rId3"/>
                      <a:stretch>
                        <a:fillRect/>
                      </a:stretch>
                    </p:blipFill>
                    <p:spPr>
                      <a:xfrm>
                        <a:off x="3219450" y="4375853"/>
                        <a:ext cx="5676900" cy="546100"/>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4EF62102-39C6-41A0-A492-DEFD35BECCD8}"/>
              </a:ext>
            </a:extLst>
          </p:cNvPr>
          <p:cNvGraphicFramePr>
            <a:graphicFrameLocks noChangeAspect="1"/>
          </p:cNvGraphicFramePr>
          <p:nvPr/>
        </p:nvGraphicFramePr>
        <p:xfrm>
          <a:off x="3184376" y="5060273"/>
          <a:ext cx="5854700" cy="546100"/>
        </p:xfrm>
        <a:graphic>
          <a:graphicData uri="http://schemas.openxmlformats.org/presentationml/2006/ole">
            <mc:AlternateContent xmlns:mc="http://schemas.openxmlformats.org/markup-compatibility/2006">
              <mc:Choice xmlns:v="urn:schemas-microsoft-com:vml" Requires="v">
                <p:oleObj name="Equation" r:id="rId4" imgW="5854680" imgH="545760" progId="Equation.DSMT4">
                  <p:embed/>
                </p:oleObj>
              </mc:Choice>
              <mc:Fallback>
                <p:oleObj name="Equation" r:id="rId4" imgW="5854680" imgH="545760" progId="Equation.DSMT4">
                  <p:embed/>
                  <p:pic>
                    <p:nvPicPr>
                      <p:cNvPr id="16" name="Object 15">
                        <a:extLst>
                          <a:ext uri="{FF2B5EF4-FFF2-40B4-BE49-F238E27FC236}">
                            <a16:creationId xmlns:a16="http://schemas.microsoft.com/office/drawing/2014/main" id="{4EF62102-39C6-41A0-A492-DEFD35BECCD8}"/>
                          </a:ext>
                        </a:extLst>
                      </p:cNvPr>
                      <p:cNvPicPr/>
                      <p:nvPr/>
                    </p:nvPicPr>
                    <p:blipFill>
                      <a:blip r:embed="rId5"/>
                      <a:stretch>
                        <a:fillRect/>
                      </a:stretch>
                    </p:blipFill>
                    <p:spPr>
                      <a:xfrm>
                        <a:off x="3184376" y="5060273"/>
                        <a:ext cx="5854700" cy="546100"/>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BDE009CE-440B-4C92-9EDE-51718EDE1136}"/>
              </a:ext>
            </a:extLst>
          </p:cNvPr>
          <p:cNvGraphicFramePr>
            <a:graphicFrameLocks noChangeAspect="1"/>
          </p:cNvGraphicFramePr>
          <p:nvPr/>
        </p:nvGraphicFramePr>
        <p:xfrm>
          <a:off x="3226129" y="6325391"/>
          <a:ext cx="5765800" cy="546100"/>
        </p:xfrm>
        <a:graphic>
          <a:graphicData uri="http://schemas.openxmlformats.org/presentationml/2006/ole">
            <mc:AlternateContent xmlns:mc="http://schemas.openxmlformats.org/markup-compatibility/2006">
              <mc:Choice xmlns:v="urn:schemas-microsoft-com:vml" Requires="v">
                <p:oleObj name="Equation" r:id="rId6" imgW="5765760" imgH="545760" progId="Equation.DSMT4">
                  <p:embed/>
                </p:oleObj>
              </mc:Choice>
              <mc:Fallback>
                <p:oleObj name="Equation" r:id="rId6" imgW="5765760" imgH="545760" progId="Equation.DSMT4">
                  <p:embed/>
                  <p:pic>
                    <p:nvPicPr>
                      <p:cNvPr id="17" name="Object 16">
                        <a:extLst>
                          <a:ext uri="{FF2B5EF4-FFF2-40B4-BE49-F238E27FC236}">
                            <a16:creationId xmlns:a16="http://schemas.microsoft.com/office/drawing/2014/main" id="{BDE009CE-440B-4C92-9EDE-51718EDE1136}"/>
                          </a:ext>
                        </a:extLst>
                      </p:cNvPr>
                      <p:cNvPicPr/>
                      <p:nvPr/>
                    </p:nvPicPr>
                    <p:blipFill>
                      <a:blip r:embed="rId7"/>
                      <a:stretch>
                        <a:fillRect/>
                      </a:stretch>
                    </p:blipFill>
                    <p:spPr>
                      <a:xfrm>
                        <a:off x="3226129" y="6325391"/>
                        <a:ext cx="5765800" cy="546100"/>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05539AA7-BBF0-4BAC-A3CD-4060851800F2}"/>
              </a:ext>
            </a:extLst>
          </p:cNvPr>
          <p:cNvGraphicFramePr>
            <a:graphicFrameLocks noChangeAspect="1"/>
          </p:cNvGraphicFramePr>
          <p:nvPr/>
        </p:nvGraphicFramePr>
        <p:xfrm>
          <a:off x="5816759" y="5840558"/>
          <a:ext cx="101600" cy="342900"/>
        </p:xfrm>
        <a:graphic>
          <a:graphicData uri="http://schemas.openxmlformats.org/presentationml/2006/ole">
            <mc:AlternateContent xmlns:mc="http://schemas.openxmlformats.org/markup-compatibility/2006">
              <mc:Choice xmlns:v="urn:schemas-microsoft-com:vml" Requires="v">
                <p:oleObj name="Equation" r:id="rId8" imgW="101520" imgH="342720" progId="Equation.DSMT4">
                  <p:embed/>
                </p:oleObj>
              </mc:Choice>
              <mc:Fallback>
                <p:oleObj name="Equation" r:id="rId8" imgW="101520" imgH="342720" progId="Equation.DSMT4">
                  <p:embed/>
                  <p:pic>
                    <p:nvPicPr>
                      <p:cNvPr id="18" name="Object 17">
                        <a:extLst>
                          <a:ext uri="{FF2B5EF4-FFF2-40B4-BE49-F238E27FC236}">
                            <a16:creationId xmlns:a16="http://schemas.microsoft.com/office/drawing/2014/main" id="{05539AA7-BBF0-4BAC-A3CD-4060851800F2}"/>
                          </a:ext>
                        </a:extLst>
                      </p:cNvPr>
                      <p:cNvPicPr/>
                      <p:nvPr/>
                    </p:nvPicPr>
                    <p:blipFill>
                      <a:blip r:embed="rId9"/>
                      <a:stretch>
                        <a:fillRect/>
                      </a:stretch>
                    </p:blipFill>
                    <p:spPr>
                      <a:xfrm>
                        <a:off x="5816759" y="5840558"/>
                        <a:ext cx="101600" cy="342900"/>
                      </a:xfrm>
                      <a:prstGeom prst="rect">
                        <a:avLst/>
                      </a:prstGeom>
                    </p:spPr>
                  </p:pic>
                </p:oleObj>
              </mc:Fallback>
            </mc:AlternateContent>
          </a:graphicData>
        </a:graphic>
      </p:graphicFrame>
    </p:spTree>
    <p:extLst>
      <p:ext uri="{BB962C8B-B14F-4D97-AF65-F5344CB8AC3E}">
        <p14:creationId xmlns:p14="http://schemas.microsoft.com/office/powerpoint/2010/main" val="26014896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1529C89-F1B5-41CA-AD32-607EBF44D98E}"/>
              </a:ext>
            </a:extLst>
          </p:cNvPr>
          <p:cNvSpPr>
            <a:spLocks noGrp="1"/>
          </p:cNvSpPr>
          <p:nvPr>
            <p:ph type="title"/>
          </p:nvPr>
        </p:nvSpPr>
        <p:spPr/>
        <p:txBody>
          <a:bodyPr/>
          <a:lstStyle/>
          <a:p>
            <a:r>
              <a:rPr lang="en-US" dirty="0"/>
              <a:t>Vector notation</a:t>
            </a:r>
            <a:endParaRPr lang="th-TH" dirty="0"/>
          </a:p>
        </p:txBody>
      </p:sp>
      <p:sp>
        <p:nvSpPr>
          <p:cNvPr id="4" name="Slide Number Placeholder 3">
            <a:extLst>
              <a:ext uri="{FF2B5EF4-FFF2-40B4-BE49-F238E27FC236}">
                <a16:creationId xmlns:a16="http://schemas.microsoft.com/office/drawing/2014/main" id="{908C0698-868C-4255-B19C-82EC4147291B}"/>
              </a:ext>
            </a:extLst>
          </p:cNvPr>
          <p:cNvSpPr>
            <a:spLocks noGrp="1"/>
          </p:cNvSpPr>
          <p:nvPr>
            <p:ph type="sldNum" sz="quarter" idx="12"/>
          </p:nvPr>
        </p:nvSpPr>
        <p:spPr/>
        <p:txBody>
          <a:bodyPr/>
          <a:lstStyle/>
          <a:p>
            <a:fld id="{650133A6-274A-408E-8BDC-CE3D72916DDD}" type="slidenum">
              <a:rPr lang="th-TH" smtClean="0"/>
              <a:pPr/>
              <a:t>63</a:t>
            </a:fld>
            <a:endParaRPr lang="th-TH"/>
          </a:p>
        </p:txBody>
      </p:sp>
      <p:graphicFrame>
        <p:nvGraphicFramePr>
          <p:cNvPr id="5" name="Table 3">
            <a:extLst>
              <a:ext uri="{FF2B5EF4-FFF2-40B4-BE49-F238E27FC236}">
                <a16:creationId xmlns:a16="http://schemas.microsoft.com/office/drawing/2014/main" id="{C0FC4964-E475-4214-AC13-AD122720E365}"/>
              </a:ext>
            </a:extLst>
          </p:cNvPr>
          <p:cNvGraphicFramePr>
            <a:graphicFrameLocks noGrp="1"/>
          </p:cNvGraphicFramePr>
          <p:nvPr/>
        </p:nvGraphicFramePr>
        <p:xfrm>
          <a:off x="709010" y="1290080"/>
          <a:ext cx="10197115" cy="3085773"/>
        </p:xfrm>
        <a:graphic>
          <a:graphicData uri="http://schemas.openxmlformats.org/drawingml/2006/table">
            <a:tbl>
              <a:tblPr firstRow="1" bandRow="1">
                <a:tableStyleId>{5A111915-BE36-4E01-A7E5-04B1672EAD32}</a:tableStyleId>
              </a:tblPr>
              <a:tblGrid>
                <a:gridCol w="1577892">
                  <a:extLst>
                    <a:ext uri="{9D8B030D-6E8A-4147-A177-3AD203B41FA5}">
                      <a16:colId xmlns:a16="http://schemas.microsoft.com/office/drawing/2014/main" val="2053674707"/>
                    </a:ext>
                  </a:extLst>
                </a:gridCol>
                <a:gridCol w="1637398">
                  <a:extLst>
                    <a:ext uri="{9D8B030D-6E8A-4147-A177-3AD203B41FA5}">
                      <a16:colId xmlns:a16="http://schemas.microsoft.com/office/drawing/2014/main" val="3841466054"/>
                    </a:ext>
                  </a:extLst>
                </a:gridCol>
                <a:gridCol w="1628775">
                  <a:extLst>
                    <a:ext uri="{9D8B030D-6E8A-4147-A177-3AD203B41FA5}">
                      <a16:colId xmlns:a16="http://schemas.microsoft.com/office/drawing/2014/main" val="3193508182"/>
                    </a:ext>
                  </a:extLst>
                </a:gridCol>
                <a:gridCol w="1762125">
                  <a:extLst>
                    <a:ext uri="{9D8B030D-6E8A-4147-A177-3AD203B41FA5}">
                      <a16:colId xmlns:a16="http://schemas.microsoft.com/office/drawing/2014/main" val="1592506618"/>
                    </a:ext>
                  </a:extLst>
                </a:gridCol>
                <a:gridCol w="1323975">
                  <a:extLst>
                    <a:ext uri="{9D8B030D-6E8A-4147-A177-3AD203B41FA5}">
                      <a16:colId xmlns:a16="http://schemas.microsoft.com/office/drawing/2014/main" val="2569735171"/>
                    </a:ext>
                  </a:extLst>
                </a:gridCol>
                <a:gridCol w="1242931">
                  <a:extLst>
                    <a:ext uri="{9D8B030D-6E8A-4147-A177-3AD203B41FA5}">
                      <a16:colId xmlns:a16="http://schemas.microsoft.com/office/drawing/2014/main" val="412727953"/>
                    </a:ext>
                  </a:extLst>
                </a:gridCol>
                <a:gridCol w="1024019">
                  <a:extLst>
                    <a:ext uri="{9D8B030D-6E8A-4147-A177-3AD203B41FA5}">
                      <a16:colId xmlns:a16="http://schemas.microsoft.com/office/drawing/2014/main" val="1368754541"/>
                    </a:ext>
                  </a:extLst>
                </a:gridCol>
              </a:tblGrid>
              <a:tr h="555933">
                <a:tc rowSpan="2">
                  <a:txBody>
                    <a:bodyPr/>
                    <a:lstStyle/>
                    <a:p>
                      <a:pPr algn="ctr"/>
                      <a:r>
                        <a:rPr lang="en-US" sz="2400" dirty="0">
                          <a:latin typeface="Sukhumvit Set" panose="02000506000000020004" pitchFamily="2" charset="-34"/>
                          <a:cs typeface="Sukhumvit Set" panose="02000506000000020004" pitchFamily="2" charset="-34"/>
                        </a:rPr>
                        <a:t>Obs.</a:t>
                      </a:r>
                      <a:endParaRPr lang="th-TH" sz="2400" dirty="0">
                        <a:latin typeface="Sukhumvit Set" panose="02000506000000020004" pitchFamily="2" charset="-34"/>
                        <a:cs typeface="Sukhumvit Set" panose="02000506000000020004" pitchFamily="2" charset="-34"/>
                      </a:endParaRPr>
                    </a:p>
                  </a:txBody>
                  <a:tcPr/>
                </a:tc>
                <a:tc rowSpan="2">
                  <a:txBody>
                    <a:bodyPr/>
                    <a:lstStyle/>
                    <a:p>
                      <a:pPr algn="ctr"/>
                      <a:r>
                        <a:rPr lang="en-US" sz="2400" b="1" dirty="0">
                          <a:solidFill>
                            <a:schemeClr val="bg1"/>
                          </a:solidFill>
                          <a:latin typeface="Sukhumvit Set" panose="02000506000000020004" pitchFamily="2" charset="-34"/>
                          <a:cs typeface="Sukhumvit Set" panose="02000506000000020004" pitchFamily="2" charset="-34"/>
                        </a:rPr>
                        <a:t>Y</a:t>
                      </a:r>
                      <a:endParaRPr lang="th-TH" sz="2400" b="1" dirty="0">
                        <a:solidFill>
                          <a:schemeClr val="bg1"/>
                        </a:solidFill>
                        <a:latin typeface="Sukhumvit Set" panose="02000506000000020004" pitchFamily="2" charset="-34"/>
                        <a:cs typeface="Sukhumvit Set" panose="02000506000000020004" pitchFamily="2" charset="-34"/>
                      </a:endParaRPr>
                    </a:p>
                  </a:txBody>
                  <a:tcPr anchor="ct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Sukhumvit Set" panose="02000506000000020004" pitchFamily="2" charset="-34"/>
                          <a:cs typeface="Sukhumvit Set" panose="02000506000000020004" pitchFamily="2" charset="-34"/>
                        </a:rPr>
                        <a:t>Independent variable</a:t>
                      </a:r>
                      <a:endParaRPr lang="th-TH" sz="2400" dirty="0">
                        <a:latin typeface="Sukhumvit Set" panose="02000506000000020004" pitchFamily="2" charset="-34"/>
                        <a:cs typeface="Sukhumvit Set" panose="02000506000000020004" pitchFamily="2" charset="-34"/>
                      </a:endParaRPr>
                    </a:p>
                  </a:txBody>
                  <a:tcPr anchor="ctr"/>
                </a:tc>
                <a:tc hMerge="1">
                  <a:txBody>
                    <a:bodyPr/>
                    <a:lstStyle/>
                    <a:p>
                      <a:pPr algn="ctr"/>
                      <a:endParaRPr lang="th-TH" sz="2400" dirty="0">
                        <a:latin typeface="Sukhumvit Set" panose="02000506000000020004" pitchFamily="2" charset="-34"/>
                        <a:cs typeface="Sukhumvit Set" panose="02000506000000020004" pitchFamily="2" charset="-34"/>
                      </a:endParaRPr>
                    </a:p>
                  </a:txBody>
                  <a:tcPr anchor="ctr"/>
                </a:tc>
                <a:tc hMerge="1">
                  <a:txBody>
                    <a:bodyPr/>
                    <a:lstStyle/>
                    <a:p>
                      <a:endParaRPr lang="th-TH" dirty="0"/>
                    </a:p>
                  </a:txBody>
                  <a:tcPr/>
                </a:tc>
                <a:tc hMerge="1">
                  <a:txBody>
                    <a:bodyPr/>
                    <a:lstStyle/>
                    <a:p>
                      <a:endParaRPr lang="th-TH" dirty="0"/>
                    </a:p>
                  </a:txBody>
                  <a:tcPr/>
                </a:tc>
                <a:tc hMerge="1">
                  <a:txBody>
                    <a:bodyPr/>
                    <a:lstStyle/>
                    <a:p>
                      <a:endParaRPr lang="th-TH" dirty="0"/>
                    </a:p>
                  </a:txBody>
                  <a:tcPr/>
                </a:tc>
                <a:extLst>
                  <a:ext uri="{0D108BD9-81ED-4DB2-BD59-A6C34878D82A}">
                    <a16:rowId xmlns:a16="http://schemas.microsoft.com/office/drawing/2014/main" val="237012816"/>
                  </a:ext>
                </a:extLst>
              </a:tr>
              <a:tr h="0">
                <a:tc vMerge="1">
                  <a:txBody>
                    <a:bodyPr/>
                    <a:lstStyle/>
                    <a:p>
                      <a:endParaRPr lang="th-TH" dirty="0"/>
                    </a:p>
                  </a:txBody>
                  <a:tcPr/>
                </a:tc>
                <a:tc vMerge="1">
                  <a:txBody>
                    <a:bodyPr/>
                    <a:lstStyle/>
                    <a:p>
                      <a:pPr algn="ctr"/>
                      <a:r>
                        <a:rPr lang="en-US" sz="2400" b="1" dirty="0">
                          <a:solidFill>
                            <a:schemeClr val="bg1"/>
                          </a:solidFill>
                          <a:latin typeface="Sukhumvit Set" panose="02000506000000020004" pitchFamily="2" charset="-34"/>
                          <a:cs typeface="Sukhumvit Set" panose="02000506000000020004" pitchFamily="2" charset="-34"/>
                        </a:rPr>
                        <a:t>Y</a:t>
                      </a:r>
                      <a:endParaRPr lang="th-TH" sz="2400" b="1" dirty="0">
                        <a:solidFill>
                          <a:schemeClr val="bg1"/>
                        </a:solidFill>
                        <a:latin typeface="Sukhumvit Set" panose="02000506000000020004" pitchFamily="2" charset="-34"/>
                        <a:cs typeface="Sukhumvit Set" panose="02000506000000020004" pitchFamily="2" charset="-34"/>
                      </a:endParaRPr>
                    </a:p>
                  </a:txBody>
                  <a:tcPr>
                    <a:solidFill>
                      <a:srgbClr val="5B9B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baseline="0" dirty="0">
                          <a:solidFill>
                            <a:schemeClr val="bg1"/>
                          </a:solidFill>
                          <a:latin typeface="Sukhumvit Set" panose="02000506000000020004" pitchFamily="2" charset="-34"/>
                          <a:cs typeface="Sukhumvit Set" panose="02000506000000020004" pitchFamily="2" charset="-34"/>
                        </a:rPr>
                        <a:t>X</a:t>
                      </a:r>
                      <a:r>
                        <a:rPr lang="en-US" sz="2400" b="1" baseline="-25000" dirty="0">
                          <a:solidFill>
                            <a:schemeClr val="bg1"/>
                          </a:solidFill>
                          <a:latin typeface="Sukhumvit Set" panose="02000506000000020004" pitchFamily="2" charset="-34"/>
                          <a:cs typeface="Sukhumvit Set" panose="02000506000000020004" pitchFamily="2" charset="-34"/>
                        </a:rPr>
                        <a:t>0</a:t>
                      </a:r>
                      <a:endParaRPr lang="th-TH" sz="2400" b="1" baseline="-25000" dirty="0">
                        <a:solidFill>
                          <a:schemeClr val="bg1"/>
                        </a:solidFill>
                        <a:latin typeface="Sukhumvit Set" panose="02000506000000020004" pitchFamily="2" charset="-34"/>
                        <a:cs typeface="Sukhumvit Set" panose="02000506000000020004" pitchFamily="2" charset="-34"/>
                      </a:endParaRPr>
                    </a:p>
                  </a:txBody>
                  <a:tcPr>
                    <a:solidFill>
                      <a:srgbClr val="5B9BD5"/>
                    </a:solidFill>
                  </a:tcPr>
                </a:tc>
                <a:tc>
                  <a:txBody>
                    <a:bodyPr/>
                    <a:lstStyle/>
                    <a:p>
                      <a:pPr algn="ctr"/>
                      <a:r>
                        <a:rPr lang="en-US" sz="2400" b="1" baseline="0" dirty="0">
                          <a:solidFill>
                            <a:schemeClr val="bg1"/>
                          </a:solidFill>
                          <a:latin typeface="Sukhumvit Set" panose="02000506000000020004" pitchFamily="2" charset="-34"/>
                          <a:cs typeface="Sukhumvit Set" panose="02000506000000020004" pitchFamily="2" charset="-34"/>
                        </a:rPr>
                        <a:t>X</a:t>
                      </a:r>
                      <a:r>
                        <a:rPr lang="en-US" sz="2400" b="1" baseline="-25000" dirty="0">
                          <a:solidFill>
                            <a:schemeClr val="bg1"/>
                          </a:solidFill>
                          <a:latin typeface="Sukhumvit Set" panose="02000506000000020004" pitchFamily="2" charset="-34"/>
                          <a:cs typeface="Sukhumvit Set" panose="02000506000000020004" pitchFamily="2" charset="-34"/>
                        </a:rPr>
                        <a:t>1</a:t>
                      </a:r>
                      <a:endParaRPr lang="th-TH" sz="2400" b="1" baseline="-25000" dirty="0">
                        <a:solidFill>
                          <a:schemeClr val="bg1"/>
                        </a:solidFill>
                        <a:latin typeface="Sukhumvit Set" panose="02000506000000020004" pitchFamily="2" charset="-34"/>
                        <a:cs typeface="Sukhumvit Set" panose="02000506000000020004" pitchFamily="2" charset="-34"/>
                      </a:endParaRPr>
                    </a:p>
                  </a:txBody>
                  <a:tcPr>
                    <a:solidFill>
                      <a:srgbClr val="5B9BD5"/>
                    </a:solidFill>
                  </a:tcPr>
                </a:tc>
                <a:tc>
                  <a:txBody>
                    <a:bodyPr/>
                    <a:lstStyle/>
                    <a:p>
                      <a:pPr algn="ctr"/>
                      <a:r>
                        <a:rPr lang="en-US" sz="2400" b="1" baseline="0" dirty="0">
                          <a:solidFill>
                            <a:schemeClr val="bg1"/>
                          </a:solidFill>
                          <a:latin typeface="Sukhumvit Set" panose="02000506000000020004" pitchFamily="2" charset="-34"/>
                          <a:cs typeface="Sukhumvit Set" panose="02000506000000020004" pitchFamily="2" charset="-34"/>
                        </a:rPr>
                        <a:t>X</a:t>
                      </a:r>
                      <a:r>
                        <a:rPr lang="en-US" sz="2400" b="1" baseline="-25000" dirty="0">
                          <a:solidFill>
                            <a:schemeClr val="bg1"/>
                          </a:solidFill>
                          <a:latin typeface="Sukhumvit Set" panose="02000506000000020004" pitchFamily="2" charset="-34"/>
                          <a:cs typeface="Sukhumvit Set" panose="02000506000000020004" pitchFamily="2" charset="-34"/>
                        </a:rPr>
                        <a:t>2</a:t>
                      </a:r>
                      <a:endParaRPr lang="th-TH" sz="2400" b="1" dirty="0">
                        <a:solidFill>
                          <a:schemeClr val="bg1"/>
                        </a:solidFill>
                        <a:latin typeface="Sukhumvit Set" panose="02000506000000020004" pitchFamily="2" charset="-34"/>
                        <a:cs typeface="Sukhumvit Set" panose="02000506000000020004" pitchFamily="2" charset="-34"/>
                      </a:endParaRPr>
                    </a:p>
                  </a:txBody>
                  <a:tcPr>
                    <a:solidFill>
                      <a:srgbClr val="5B9BD5"/>
                    </a:solidFill>
                  </a:tcPr>
                </a:tc>
                <a:tc>
                  <a:txBody>
                    <a:bodyPr/>
                    <a:lstStyle/>
                    <a:p>
                      <a:pPr algn="ctr"/>
                      <a:r>
                        <a:rPr lang="en-US" sz="2400" b="1" dirty="0">
                          <a:solidFill>
                            <a:schemeClr val="bg1"/>
                          </a:solidFill>
                          <a:latin typeface="Sukhumvit Set" panose="02000506000000020004" pitchFamily="2" charset="-34"/>
                          <a:cs typeface="Sukhumvit Set" panose="02000506000000020004" pitchFamily="2" charset="-34"/>
                        </a:rPr>
                        <a:t>…</a:t>
                      </a:r>
                      <a:endParaRPr lang="th-TH" sz="2400" b="1" dirty="0">
                        <a:solidFill>
                          <a:schemeClr val="bg1"/>
                        </a:solidFill>
                        <a:latin typeface="Sukhumvit Set" panose="02000506000000020004" pitchFamily="2" charset="-34"/>
                        <a:cs typeface="Sukhumvit Set" panose="02000506000000020004" pitchFamily="2" charset="-34"/>
                      </a:endParaRPr>
                    </a:p>
                  </a:txBody>
                  <a:tcPr>
                    <a:solidFill>
                      <a:srgbClr val="5B9BD5"/>
                    </a:solidFill>
                  </a:tcPr>
                </a:tc>
                <a:tc>
                  <a:txBody>
                    <a:bodyPr/>
                    <a:lstStyle/>
                    <a:p>
                      <a:pPr algn="ctr"/>
                      <a:r>
                        <a:rPr lang="en-US" sz="2400" b="1" baseline="0" dirty="0" err="1">
                          <a:solidFill>
                            <a:schemeClr val="bg1"/>
                          </a:solidFill>
                          <a:latin typeface="Sukhumvit Set" panose="02000506000000020004" pitchFamily="2" charset="-34"/>
                          <a:cs typeface="Sukhumvit Set" panose="02000506000000020004" pitchFamily="2" charset="-34"/>
                        </a:rPr>
                        <a:t>X</a:t>
                      </a:r>
                      <a:r>
                        <a:rPr lang="en-US" sz="2400" b="1" baseline="-25000" dirty="0" err="1">
                          <a:solidFill>
                            <a:schemeClr val="bg1"/>
                          </a:solidFill>
                          <a:latin typeface="Sukhumvit Set" panose="02000506000000020004" pitchFamily="2" charset="-34"/>
                          <a:cs typeface="Sukhumvit Set" panose="02000506000000020004" pitchFamily="2" charset="-34"/>
                        </a:rPr>
                        <a:t>p</a:t>
                      </a:r>
                      <a:endParaRPr lang="th-TH" sz="2400" b="1" dirty="0">
                        <a:solidFill>
                          <a:schemeClr val="bg1"/>
                        </a:solidFill>
                        <a:latin typeface="Sukhumvit Set" panose="02000506000000020004" pitchFamily="2" charset="-34"/>
                        <a:cs typeface="Sukhumvit Set" panose="02000506000000020004" pitchFamily="2" charset="-34"/>
                      </a:endParaRPr>
                    </a:p>
                  </a:txBody>
                  <a:tcPr>
                    <a:solidFill>
                      <a:srgbClr val="5B9BD5"/>
                    </a:solidFill>
                  </a:tcPr>
                </a:tc>
                <a:extLst>
                  <a:ext uri="{0D108BD9-81ED-4DB2-BD59-A6C34878D82A}">
                    <a16:rowId xmlns:a16="http://schemas.microsoft.com/office/drawing/2014/main" val="2528781848"/>
                  </a:ext>
                </a:extLst>
              </a:tr>
              <a:tr h="507990">
                <a:tc>
                  <a:txBody>
                    <a:bodyPr/>
                    <a:lstStyle/>
                    <a:p>
                      <a:pPr algn="ctr"/>
                      <a:r>
                        <a:rPr lang="en-US" sz="2800" dirty="0">
                          <a:latin typeface="Sukhumvit Set" panose="02000506000000020004" pitchFamily="2" charset="-34"/>
                          <a:cs typeface="Sukhumvit Set" panose="02000506000000020004" pitchFamily="2" charset="-34"/>
                        </a:rPr>
                        <a:t>1</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y</a:t>
                      </a:r>
                      <a:r>
                        <a:rPr lang="en-US" sz="2800" baseline="-25000" dirty="0">
                          <a:latin typeface="Sukhumvit Set" panose="02000506000000020004" pitchFamily="2" charset="-34"/>
                          <a:cs typeface="Sukhumvit Set" panose="02000506000000020004" pitchFamily="2" charset="-34"/>
                        </a:rPr>
                        <a:t>1</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400" dirty="0">
                          <a:latin typeface="Sukhumvit Set" panose="02000506000000020004" pitchFamily="2" charset="-34"/>
                          <a:cs typeface="Sukhumvit Set" panose="02000506000000020004" pitchFamily="2" charset="-34"/>
                        </a:rPr>
                        <a:t>1</a:t>
                      </a:r>
                      <a:endParaRPr lang="th-TH" sz="2400" dirty="0">
                        <a:latin typeface="Sukhumvit Set" panose="02000506000000020004" pitchFamily="2" charset="-34"/>
                        <a:cs typeface="Sukhumvit Set" panose="02000506000000020004" pitchFamily="2" charset="-34"/>
                      </a:endParaRPr>
                    </a:p>
                  </a:txBody>
                  <a:tcPr anchor="b"/>
                </a:tc>
                <a:tc>
                  <a:txBody>
                    <a:bodyPr/>
                    <a:lstStyle/>
                    <a:p>
                      <a:pPr algn="ctr"/>
                      <a:r>
                        <a:rPr lang="en-US" sz="2800" dirty="0">
                          <a:latin typeface="Sukhumvit Set" panose="02000506000000020004" pitchFamily="2" charset="-34"/>
                          <a:cs typeface="Sukhumvit Set" panose="02000506000000020004" pitchFamily="2" charset="-34"/>
                        </a:rPr>
                        <a:t>x</a:t>
                      </a:r>
                      <a:r>
                        <a:rPr lang="en-US" sz="2800" baseline="-25000" dirty="0">
                          <a:latin typeface="Sukhumvit Set" panose="02000506000000020004" pitchFamily="2" charset="-34"/>
                          <a:cs typeface="Sukhumvit Set" panose="02000506000000020004" pitchFamily="2" charset="-34"/>
                        </a:rPr>
                        <a:t>11</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x</a:t>
                      </a:r>
                      <a:r>
                        <a:rPr lang="en-US" sz="2800" baseline="-25000" dirty="0">
                          <a:latin typeface="Sukhumvit Set" panose="02000506000000020004" pitchFamily="2" charset="-34"/>
                          <a:cs typeface="Sukhumvit Set" panose="02000506000000020004" pitchFamily="2" charset="-34"/>
                        </a:rPr>
                        <a:t>12</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x</a:t>
                      </a:r>
                      <a:r>
                        <a:rPr lang="en-US" sz="2800" baseline="-25000" dirty="0">
                          <a:latin typeface="Sukhumvit Set" panose="02000506000000020004" pitchFamily="2" charset="-34"/>
                          <a:cs typeface="Sukhumvit Set" panose="02000506000000020004" pitchFamily="2" charset="-34"/>
                        </a:rPr>
                        <a:t>1p</a:t>
                      </a:r>
                      <a:endParaRPr lang="th-TH" sz="2800" dirty="0">
                        <a:latin typeface="Sukhumvit Set" panose="02000506000000020004" pitchFamily="2" charset="-34"/>
                        <a:cs typeface="Sukhumvit Set" panose="02000506000000020004" pitchFamily="2" charset="-34"/>
                      </a:endParaRPr>
                    </a:p>
                  </a:txBody>
                  <a:tcPr/>
                </a:tc>
                <a:extLst>
                  <a:ext uri="{0D108BD9-81ED-4DB2-BD59-A6C34878D82A}">
                    <a16:rowId xmlns:a16="http://schemas.microsoft.com/office/drawing/2014/main" val="3500118887"/>
                  </a:ext>
                </a:extLst>
              </a:tr>
              <a:tr h="507990">
                <a:tc>
                  <a:txBody>
                    <a:bodyPr/>
                    <a:lstStyle/>
                    <a:p>
                      <a:pPr algn="ctr"/>
                      <a:r>
                        <a:rPr lang="en-US" sz="2800" dirty="0">
                          <a:latin typeface="Sukhumvit Set" panose="02000506000000020004" pitchFamily="2" charset="-34"/>
                          <a:cs typeface="Sukhumvit Set" panose="02000506000000020004" pitchFamily="2" charset="-34"/>
                        </a:rPr>
                        <a:t>2</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y</a:t>
                      </a:r>
                      <a:r>
                        <a:rPr lang="en-US" sz="2800" baseline="-25000" dirty="0">
                          <a:latin typeface="Sukhumvit Set" panose="02000506000000020004" pitchFamily="2" charset="-34"/>
                          <a:cs typeface="Sukhumvit Set" panose="02000506000000020004" pitchFamily="2" charset="-34"/>
                        </a:rPr>
                        <a:t>2</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400" dirty="0">
                          <a:latin typeface="Sukhumvit Set" panose="02000506000000020004" pitchFamily="2" charset="-34"/>
                          <a:cs typeface="Sukhumvit Set" panose="02000506000000020004" pitchFamily="2" charset="-34"/>
                        </a:rPr>
                        <a:t>1</a:t>
                      </a:r>
                      <a:endParaRPr lang="th-TH" sz="2400" dirty="0">
                        <a:latin typeface="Sukhumvit Set" panose="02000506000000020004" pitchFamily="2" charset="-34"/>
                        <a:cs typeface="Sukhumvit Set" panose="02000506000000020004" pitchFamily="2" charset="-34"/>
                      </a:endParaRPr>
                    </a:p>
                  </a:txBody>
                  <a:tcPr anchor="b"/>
                </a:tc>
                <a:tc>
                  <a:txBody>
                    <a:bodyPr/>
                    <a:lstStyle/>
                    <a:p>
                      <a:pPr algn="ctr"/>
                      <a:r>
                        <a:rPr lang="en-US" sz="2800" dirty="0">
                          <a:latin typeface="Sukhumvit Set" panose="02000506000000020004" pitchFamily="2" charset="-34"/>
                          <a:cs typeface="Sukhumvit Set" panose="02000506000000020004" pitchFamily="2" charset="-34"/>
                        </a:rPr>
                        <a:t>x</a:t>
                      </a:r>
                      <a:r>
                        <a:rPr lang="en-US" sz="2800" baseline="-25000" dirty="0">
                          <a:latin typeface="Sukhumvit Set" panose="02000506000000020004" pitchFamily="2" charset="-34"/>
                          <a:cs typeface="Sukhumvit Set" panose="02000506000000020004" pitchFamily="2" charset="-34"/>
                        </a:rPr>
                        <a:t>21</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x</a:t>
                      </a:r>
                      <a:r>
                        <a:rPr lang="en-US" sz="2800" baseline="-25000" dirty="0">
                          <a:latin typeface="Sukhumvit Set" panose="02000506000000020004" pitchFamily="2" charset="-34"/>
                          <a:cs typeface="Sukhumvit Set" panose="02000506000000020004" pitchFamily="2" charset="-34"/>
                        </a:rPr>
                        <a:t>22</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x</a:t>
                      </a:r>
                      <a:r>
                        <a:rPr lang="en-US" sz="2800" baseline="-25000" dirty="0">
                          <a:latin typeface="Sukhumvit Set" panose="02000506000000020004" pitchFamily="2" charset="-34"/>
                          <a:cs typeface="Sukhumvit Set" panose="02000506000000020004" pitchFamily="2" charset="-34"/>
                        </a:rPr>
                        <a:t>2p</a:t>
                      </a:r>
                      <a:endParaRPr lang="th-TH" sz="2800" dirty="0">
                        <a:latin typeface="Sukhumvit Set" panose="02000506000000020004" pitchFamily="2" charset="-34"/>
                        <a:cs typeface="Sukhumvit Set" panose="02000506000000020004" pitchFamily="2" charset="-34"/>
                      </a:endParaRPr>
                    </a:p>
                  </a:txBody>
                  <a:tcPr/>
                </a:tc>
                <a:extLst>
                  <a:ext uri="{0D108BD9-81ED-4DB2-BD59-A6C34878D82A}">
                    <a16:rowId xmlns:a16="http://schemas.microsoft.com/office/drawing/2014/main" val="2791995625"/>
                  </a:ext>
                </a:extLst>
              </a:tr>
              <a:tr h="507990">
                <a:tc>
                  <a:txBody>
                    <a:bodyPr/>
                    <a:lstStyle/>
                    <a:p>
                      <a:pPr algn="ct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a:t>
                      </a:r>
                      <a:endParaRPr lang="th-TH" sz="2800" dirty="0">
                        <a:latin typeface="Sukhumvit Set" panose="02000506000000020004" pitchFamily="2" charset="-34"/>
                        <a:cs typeface="Sukhumvit Set" panose="02000506000000020004" pitchFamily="2" charset="-34"/>
                      </a:endParaRPr>
                    </a:p>
                  </a:txBody>
                  <a:tcPr/>
                </a:tc>
                <a:tc>
                  <a:txBody>
                    <a:bodyPr/>
                    <a:lstStyle/>
                    <a:p>
                      <a:pPr algn="ctr"/>
                      <a:endParaRPr lang="th-TH" sz="2400" dirty="0">
                        <a:latin typeface="Sukhumvit Set" panose="02000506000000020004" pitchFamily="2" charset="-34"/>
                        <a:cs typeface="Sukhumvit Set" panose="02000506000000020004" pitchFamily="2" charset="-34"/>
                      </a:endParaRPr>
                    </a:p>
                  </a:txBody>
                  <a:tcPr anchor="b"/>
                </a:tc>
                <a:tc>
                  <a:txBody>
                    <a:bodyPr/>
                    <a:lstStyle/>
                    <a:p>
                      <a:pPr algn="ctr"/>
                      <a:r>
                        <a:rPr lang="en-US" sz="2800" dirty="0">
                          <a:latin typeface="Sukhumvit Set" panose="02000506000000020004" pitchFamily="2" charset="-34"/>
                          <a:cs typeface="Sukhumvit Set" panose="02000506000000020004" pitchFamily="2" charset="-34"/>
                        </a:rPr>
                        <a:t>…</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a:t>
                      </a:r>
                      <a:endParaRPr lang="th-TH" sz="2800" dirty="0">
                        <a:latin typeface="Sukhumvit Set" panose="02000506000000020004" pitchFamily="2" charset="-34"/>
                        <a:cs typeface="Sukhumvit Set" panose="02000506000000020004" pitchFamily="2" charset="-34"/>
                      </a:endParaRPr>
                    </a:p>
                  </a:txBody>
                  <a:tcPr/>
                </a:tc>
                <a:tc>
                  <a:txBody>
                    <a:bodyPr/>
                    <a:lstStyle/>
                    <a:p>
                      <a:pPr algn="ct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a:t>
                      </a:r>
                      <a:endParaRPr lang="th-TH" sz="2800" dirty="0">
                        <a:latin typeface="Sukhumvit Set" panose="02000506000000020004" pitchFamily="2" charset="-34"/>
                        <a:cs typeface="Sukhumvit Set" panose="02000506000000020004" pitchFamily="2" charset="-34"/>
                      </a:endParaRPr>
                    </a:p>
                  </a:txBody>
                  <a:tcPr/>
                </a:tc>
                <a:extLst>
                  <a:ext uri="{0D108BD9-81ED-4DB2-BD59-A6C34878D82A}">
                    <a16:rowId xmlns:a16="http://schemas.microsoft.com/office/drawing/2014/main" val="842019366"/>
                  </a:ext>
                </a:extLst>
              </a:tr>
              <a:tr h="507990">
                <a:tc>
                  <a:txBody>
                    <a:bodyPr/>
                    <a:lstStyle/>
                    <a:p>
                      <a:pPr algn="ctr"/>
                      <a:r>
                        <a:rPr lang="en-US" sz="2800" dirty="0">
                          <a:latin typeface="Sukhumvit Set" panose="02000506000000020004" pitchFamily="2" charset="-34"/>
                          <a:cs typeface="Sukhumvit Set" panose="02000506000000020004" pitchFamily="2" charset="-34"/>
                        </a:rPr>
                        <a:t>n</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err="1">
                          <a:latin typeface="Sukhumvit Set" panose="02000506000000020004" pitchFamily="2" charset="-34"/>
                          <a:cs typeface="Sukhumvit Set" panose="02000506000000020004" pitchFamily="2" charset="-34"/>
                        </a:rPr>
                        <a:t>y</a:t>
                      </a:r>
                      <a:r>
                        <a:rPr lang="en-US" sz="2800" baseline="-25000" dirty="0" err="1">
                          <a:latin typeface="Sukhumvit Set" panose="02000506000000020004" pitchFamily="2" charset="-34"/>
                          <a:cs typeface="Sukhumvit Set" panose="02000506000000020004" pitchFamily="2" charset="-34"/>
                        </a:rPr>
                        <a:t>n</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400" dirty="0">
                          <a:latin typeface="Sukhumvit Set" panose="02000506000000020004" pitchFamily="2" charset="-34"/>
                          <a:cs typeface="Sukhumvit Set" panose="02000506000000020004" pitchFamily="2" charset="-34"/>
                        </a:rPr>
                        <a:t>1</a:t>
                      </a:r>
                      <a:endParaRPr lang="th-TH" sz="2400" dirty="0">
                        <a:latin typeface="Sukhumvit Set" panose="02000506000000020004" pitchFamily="2" charset="-34"/>
                        <a:cs typeface="Sukhumvit Set" panose="02000506000000020004" pitchFamily="2" charset="-34"/>
                      </a:endParaRPr>
                    </a:p>
                  </a:txBody>
                  <a:tcPr anchor="b"/>
                </a:tc>
                <a:tc>
                  <a:txBody>
                    <a:bodyPr/>
                    <a:lstStyle/>
                    <a:p>
                      <a:pPr algn="ctr"/>
                      <a:r>
                        <a:rPr lang="en-US" sz="2800" dirty="0">
                          <a:latin typeface="Sukhumvit Set" panose="02000506000000020004" pitchFamily="2" charset="-34"/>
                          <a:cs typeface="Sukhumvit Set" panose="02000506000000020004" pitchFamily="2" charset="-34"/>
                        </a:rPr>
                        <a:t>x</a:t>
                      </a:r>
                      <a:r>
                        <a:rPr lang="en-US" sz="2800" baseline="-25000" dirty="0">
                          <a:latin typeface="Sukhumvit Set" panose="02000506000000020004" pitchFamily="2" charset="-34"/>
                          <a:cs typeface="Sukhumvit Set" panose="02000506000000020004" pitchFamily="2" charset="-34"/>
                        </a:rPr>
                        <a:t>n1</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x</a:t>
                      </a:r>
                      <a:r>
                        <a:rPr lang="en-US" sz="2800" baseline="-25000" dirty="0">
                          <a:latin typeface="Sukhumvit Set" panose="02000506000000020004" pitchFamily="2" charset="-34"/>
                          <a:cs typeface="Sukhumvit Set" panose="02000506000000020004" pitchFamily="2" charset="-34"/>
                        </a:rPr>
                        <a:t>n2</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err="1">
                          <a:latin typeface="Sukhumvit Set" panose="02000506000000020004" pitchFamily="2" charset="-34"/>
                          <a:cs typeface="Sukhumvit Set" panose="02000506000000020004" pitchFamily="2" charset="-34"/>
                        </a:rPr>
                        <a:t>x</a:t>
                      </a:r>
                      <a:r>
                        <a:rPr lang="en-US" sz="2800" baseline="-25000" dirty="0" err="1">
                          <a:latin typeface="Sukhumvit Set" panose="02000506000000020004" pitchFamily="2" charset="-34"/>
                          <a:cs typeface="Sukhumvit Set" panose="02000506000000020004" pitchFamily="2" charset="-34"/>
                        </a:rPr>
                        <a:t>np</a:t>
                      </a:r>
                      <a:endParaRPr lang="th-TH" sz="2800" dirty="0">
                        <a:latin typeface="Sukhumvit Set" panose="02000506000000020004" pitchFamily="2" charset="-34"/>
                        <a:cs typeface="Sukhumvit Set" panose="02000506000000020004" pitchFamily="2" charset="-34"/>
                      </a:endParaRPr>
                    </a:p>
                  </a:txBody>
                  <a:tcPr/>
                </a:tc>
                <a:extLst>
                  <a:ext uri="{0D108BD9-81ED-4DB2-BD59-A6C34878D82A}">
                    <a16:rowId xmlns:a16="http://schemas.microsoft.com/office/drawing/2014/main" val="2318466161"/>
                  </a:ext>
                </a:extLst>
              </a:tr>
            </a:tbl>
          </a:graphicData>
        </a:graphic>
      </p:graphicFrame>
    </p:spTree>
    <p:extLst>
      <p:ext uri="{BB962C8B-B14F-4D97-AF65-F5344CB8AC3E}">
        <p14:creationId xmlns:p14="http://schemas.microsoft.com/office/powerpoint/2010/main" val="21540259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8C0698-868C-4255-B19C-82EC4147291B}"/>
              </a:ext>
            </a:extLst>
          </p:cNvPr>
          <p:cNvSpPr>
            <a:spLocks noGrp="1"/>
          </p:cNvSpPr>
          <p:nvPr>
            <p:ph type="sldNum" sz="quarter" idx="12"/>
          </p:nvPr>
        </p:nvSpPr>
        <p:spPr/>
        <p:txBody>
          <a:bodyPr/>
          <a:lstStyle/>
          <a:p>
            <a:fld id="{650133A6-274A-408E-8BDC-CE3D72916DDD}" type="slidenum">
              <a:rPr lang="th-TH" smtClean="0"/>
              <a:pPr/>
              <a:t>64</a:t>
            </a:fld>
            <a:endParaRPr lang="th-TH"/>
          </a:p>
        </p:txBody>
      </p:sp>
      <p:graphicFrame>
        <p:nvGraphicFramePr>
          <p:cNvPr id="9" name="Object 8">
            <a:extLst>
              <a:ext uri="{FF2B5EF4-FFF2-40B4-BE49-F238E27FC236}">
                <a16:creationId xmlns:a16="http://schemas.microsoft.com/office/drawing/2014/main" id="{0700543F-3669-46C9-8513-923FD616BCCB}"/>
              </a:ext>
            </a:extLst>
          </p:cNvPr>
          <p:cNvGraphicFramePr>
            <a:graphicFrameLocks noChangeAspect="1"/>
          </p:cNvGraphicFramePr>
          <p:nvPr/>
        </p:nvGraphicFramePr>
        <p:xfrm>
          <a:off x="927100" y="0"/>
          <a:ext cx="2565400" cy="1041400"/>
        </p:xfrm>
        <a:graphic>
          <a:graphicData uri="http://schemas.openxmlformats.org/presentationml/2006/ole">
            <mc:AlternateContent xmlns:mc="http://schemas.openxmlformats.org/markup-compatibility/2006">
              <mc:Choice xmlns:v="urn:schemas-microsoft-com:vml" Requires="v">
                <p:oleObj name="Equation" r:id="rId2" imgW="2565360" imgH="1041120" progId="Equation.DSMT4">
                  <p:embed/>
                </p:oleObj>
              </mc:Choice>
              <mc:Fallback>
                <p:oleObj name="Equation" r:id="rId2" imgW="2565360" imgH="1041120" progId="Equation.DSMT4">
                  <p:embed/>
                  <p:pic>
                    <p:nvPicPr>
                      <p:cNvPr id="9" name="Object 8">
                        <a:extLst>
                          <a:ext uri="{FF2B5EF4-FFF2-40B4-BE49-F238E27FC236}">
                            <a16:creationId xmlns:a16="http://schemas.microsoft.com/office/drawing/2014/main" id="{0700543F-3669-46C9-8513-923FD616BCCB}"/>
                          </a:ext>
                        </a:extLst>
                      </p:cNvPr>
                      <p:cNvPicPr/>
                      <p:nvPr/>
                    </p:nvPicPr>
                    <p:blipFill>
                      <a:blip r:embed="rId3"/>
                      <a:stretch>
                        <a:fillRect/>
                      </a:stretch>
                    </p:blipFill>
                    <p:spPr>
                      <a:xfrm>
                        <a:off x="927100" y="0"/>
                        <a:ext cx="2565400" cy="1041400"/>
                      </a:xfrm>
                      <a:prstGeom prst="rect">
                        <a:avLst/>
                      </a:prstGeom>
                    </p:spPr>
                  </p:pic>
                </p:oleObj>
              </mc:Fallback>
            </mc:AlternateContent>
          </a:graphicData>
        </a:graphic>
      </p:graphicFrame>
      <p:graphicFrame>
        <p:nvGraphicFramePr>
          <p:cNvPr id="2" name="Object 1">
            <a:extLst>
              <a:ext uri="{FF2B5EF4-FFF2-40B4-BE49-F238E27FC236}">
                <a16:creationId xmlns:a16="http://schemas.microsoft.com/office/drawing/2014/main" id="{94E3BA60-7209-4E84-B8FB-478AD3EF7458}"/>
              </a:ext>
            </a:extLst>
          </p:cNvPr>
          <p:cNvGraphicFramePr>
            <a:graphicFrameLocks noChangeAspect="1"/>
          </p:cNvGraphicFramePr>
          <p:nvPr/>
        </p:nvGraphicFramePr>
        <p:xfrm>
          <a:off x="4910449" y="176314"/>
          <a:ext cx="2057400" cy="495300"/>
        </p:xfrm>
        <a:graphic>
          <a:graphicData uri="http://schemas.openxmlformats.org/presentationml/2006/ole">
            <mc:AlternateContent xmlns:mc="http://schemas.openxmlformats.org/markup-compatibility/2006">
              <mc:Choice xmlns:v="urn:schemas-microsoft-com:vml" Requires="v">
                <p:oleObj name="Equation" r:id="rId4" imgW="2057400" imgH="495000" progId="Equation.DSMT4">
                  <p:embed/>
                </p:oleObj>
              </mc:Choice>
              <mc:Fallback>
                <p:oleObj name="Equation" r:id="rId4" imgW="2057400" imgH="495000" progId="Equation.DSMT4">
                  <p:embed/>
                  <p:pic>
                    <p:nvPicPr>
                      <p:cNvPr id="2" name="Object 1">
                        <a:extLst>
                          <a:ext uri="{FF2B5EF4-FFF2-40B4-BE49-F238E27FC236}">
                            <a16:creationId xmlns:a16="http://schemas.microsoft.com/office/drawing/2014/main" id="{94E3BA60-7209-4E84-B8FB-478AD3EF7458}"/>
                          </a:ext>
                        </a:extLst>
                      </p:cNvPr>
                      <p:cNvPicPr/>
                      <p:nvPr/>
                    </p:nvPicPr>
                    <p:blipFill>
                      <a:blip r:embed="rId5"/>
                      <a:stretch>
                        <a:fillRect/>
                      </a:stretch>
                    </p:blipFill>
                    <p:spPr>
                      <a:xfrm>
                        <a:off x="4910449" y="176314"/>
                        <a:ext cx="2057400" cy="49530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E04E7489-1AC1-461C-8447-4FA524871BE3}"/>
              </a:ext>
            </a:extLst>
          </p:cNvPr>
          <p:cNvGraphicFramePr>
            <a:graphicFrameLocks noChangeAspect="1"/>
          </p:cNvGraphicFramePr>
          <p:nvPr/>
        </p:nvGraphicFramePr>
        <p:xfrm>
          <a:off x="5907161" y="4235065"/>
          <a:ext cx="3162300" cy="590550"/>
        </p:xfrm>
        <a:graphic>
          <a:graphicData uri="http://schemas.openxmlformats.org/presentationml/2006/ole">
            <mc:AlternateContent xmlns:mc="http://schemas.openxmlformats.org/markup-compatibility/2006">
              <mc:Choice xmlns:v="urn:schemas-microsoft-com:vml" Requires="v">
                <p:oleObj name="Equation" r:id="rId6" imgW="2108160" imgH="393480" progId="Equation.DSMT4">
                  <p:embed/>
                </p:oleObj>
              </mc:Choice>
              <mc:Fallback>
                <p:oleObj name="Equation" r:id="rId6" imgW="2108160" imgH="393480" progId="Equation.DSMT4">
                  <p:embed/>
                  <p:pic>
                    <p:nvPicPr>
                      <p:cNvPr id="10" name="Object 9">
                        <a:extLst>
                          <a:ext uri="{FF2B5EF4-FFF2-40B4-BE49-F238E27FC236}">
                            <a16:creationId xmlns:a16="http://schemas.microsoft.com/office/drawing/2014/main" id="{E04E7489-1AC1-461C-8447-4FA524871BE3}"/>
                          </a:ext>
                        </a:extLst>
                      </p:cNvPr>
                      <p:cNvPicPr/>
                      <p:nvPr/>
                    </p:nvPicPr>
                    <p:blipFill>
                      <a:blip r:embed="rId7"/>
                      <a:stretch>
                        <a:fillRect/>
                      </a:stretch>
                    </p:blipFill>
                    <p:spPr>
                      <a:xfrm>
                        <a:off x="5907161" y="4235065"/>
                        <a:ext cx="3162300" cy="59055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E668DEE9-57D8-4B4A-8ADA-FE4B8D3438A2}"/>
              </a:ext>
            </a:extLst>
          </p:cNvPr>
          <p:cNvGraphicFramePr>
            <a:graphicFrameLocks noChangeAspect="1"/>
          </p:cNvGraphicFramePr>
          <p:nvPr/>
        </p:nvGraphicFramePr>
        <p:xfrm>
          <a:off x="5724839" y="761894"/>
          <a:ext cx="3276180" cy="590220"/>
        </p:xfrm>
        <a:graphic>
          <a:graphicData uri="http://schemas.openxmlformats.org/presentationml/2006/ole">
            <mc:AlternateContent xmlns:mc="http://schemas.openxmlformats.org/markup-compatibility/2006">
              <mc:Choice xmlns:v="urn:schemas-microsoft-com:vml" Requires="v">
                <p:oleObj name="Equation" r:id="rId8" imgW="2184120" imgH="393480" progId="Equation.DSMT4">
                  <p:embed/>
                </p:oleObj>
              </mc:Choice>
              <mc:Fallback>
                <p:oleObj name="Equation" r:id="rId8" imgW="2184120" imgH="393480" progId="Equation.DSMT4">
                  <p:embed/>
                  <p:pic>
                    <p:nvPicPr>
                      <p:cNvPr id="7" name="Object 6">
                        <a:extLst>
                          <a:ext uri="{FF2B5EF4-FFF2-40B4-BE49-F238E27FC236}">
                            <a16:creationId xmlns:a16="http://schemas.microsoft.com/office/drawing/2014/main" id="{E668DEE9-57D8-4B4A-8ADA-FE4B8D3438A2}"/>
                          </a:ext>
                        </a:extLst>
                      </p:cNvPr>
                      <p:cNvPicPr/>
                      <p:nvPr/>
                    </p:nvPicPr>
                    <p:blipFill>
                      <a:blip r:embed="rId9"/>
                      <a:stretch>
                        <a:fillRect/>
                      </a:stretch>
                    </p:blipFill>
                    <p:spPr>
                      <a:xfrm>
                        <a:off x="5724839" y="761894"/>
                        <a:ext cx="3276180" cy="59022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93A5023F-31B0-4D84-BAD3-949480F10A94}"/>
              </a:ext>
            </a:extLst>
          </p:cNvPr>
          <p:cNvGraphicFramePr>
            <a:graphicFrameLocks noChangeAspect="1"/>
          </p:cNvGraphicFramePr>
          <p:nvPr/>
        </p:nvGraphicFramePr>
        <p:xfrm>
          <a:off x="9157132" y="773914"/>
          <a:ext cx="799740" cy="2609820"/>
        </p:xfrm>
        <a:graphic>
          <a:graphicData uri="http://schemas.openxmlformats.org/presentationml/2006/ole">
            <mc:AlternateContent xmlns:mc="http://schemas.openxmlformats.org/markup-compatibility/2006">
              <mc:Choice xmlns:v="urn:schemas-microsoft-com:vml" Requires="v">
                <p:oleObj name="Equation" r:id="rId10" imgW="533160" imgH="1739880" progId="Equation.DSMT4">
                  <p:embed/>
                </p:oleObj>
              </mc:Choice>
              <mc:Fallback>
                <p:oleObj name="Equation" r:id="rId10" imgW="533160" imgH="1739880" progId="Equation.DSMT4">
                  <p:embed/>
                  <p:pic>
                    <p:nvPicPr>
                      <p:cNvPr id="6" name="Object 5">
                        <a:extLst>
                          <a:ext uri="{FF2B5EF4-FFF2-40B4-BE49-F238E27FC236}">
                            <a16:creationId xmlns:a16="http://schemas.microsoft.com/office/drawing/2014/main" id="{93A5023F-31B0-4D84-BAD3-949480F10A94}"/>
                          </a:ext>
                        </a:extLst>
                      </p:cNvPr>
                      <p:cNvPicPr/>
                      <p:nvPr/>
                    </p:nvPicPr>
                    <p:blipFill>
                      <a:blip r:embed="rId11"/>
                      <a:stretch>
                        <a:fillRect/>
                      </a:stretch>
                    </p:blipFill>
                    <p:spPr>
                      <a:xfrm>
                        <a:off x="9157132" y="773914"/>
                        <a:ext cx="799740" cy="260982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C86166DA-3709-43F5-AD69-4CC8B76A72AB}"/>
              </a:ext>
            </a:extLst>
          </p:cNvPr>
          <p:cNvGraphicFramePr>
            <a:graphicFrameLocks noChangeAspect="1"/>
          </p:cNvGraphicFramePr>
          <p:nvPr/>
        </p:nvGraphicFramePr>
        <p:xfrm>
          <a:off x="10556888" y="834754"/>
          <a:ext cx="520700" cy="444500"/>
        </p:xfrm>
        <a:graphic>
          <a:graphicData uri="http://schemas.openxmlformats.org/presentationml/2006/ole">
            <mc:AlternateContent xmlns:mc="http://schemas.openxmlformats.org/markup-compatibility/2006">
              <mc:Choice xmlns:v="urn:schemas-microsoft-com:vml" Requires="v">
                <p:oleObj name="Equation" r:id="rId12" imgW="520560" imgH="444240" progId="Equation.DSMT4">
                  <p:embed/>
                </p:oleObj>
              </mc:Choice>
              <mc:Fallback>
                <p:oleObj name="Equation" r:id="rId12" imgW="520560" imgH="444240" progId="Equation.DSMT4">
                  <p:embed/>
                  <p:pic>
                    <p:nvPicPr>
                      <p:cNvPr id="13" name="Object 12">
                        <a:extLst>
                          <a:ext uri="{FF2B5EF4-FFF2-40B4-BE49-F238E27FC236}">
                            <a16:creationId xmlns:a16="http://schemas.microsoft.com/office/drawing/2014/main" id="{C86166DA-3709-43F5-AD69-4CC8B76A72AB}"/>
                          </a:ext>
                        </a:extLst>
                      </p:cNvPr>
                      <p:cNvPicPr/>
                      <p:nvPr/>
                    </p:nvPicPr>
                    <p:blipFill>
                      <a:blip r:embed="rId13"/>
                      <a:stretch>
                        <a:fillRect/>
                      </a:stretch>
                    </p:blipFill>
                    <p:spPr>
                      <a:xfrm>
                        <a:off x="10556888" y="834754"/>
                        <a:ext cx="520700" cy="444500"/>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5BE6DFA0-7069-4AFA-AE2D-9CC3F2AE111E}"/>
              </a:ext>
            </a:extLst>
          </p:cNvPr>
          <p:cNvGraphicFramePr>
            <a:graphicFrameLocks noChangeAspect="1"/>
          </p:cNvGraphicFramePr>
          <p:nvPr/>
        </p:nvGraphicFramePr>
        <p:xfrm>
          <a:off x="5327426" y="1057004"/>
          <a:ext cx="241300" cy="203200"/>
        </p:xfrm>
        <a:graphic>
          <a:graphicData uri="http://schemas.openxmlformats.org/presentationml/2006/ole">
            <mc:AlternateContent xmlns:mc="http://schemas.openxmlformats.org/markup-compatibility/2006">
              <mc:Choice xmlns:v="urn:schemas-microsoft-com:vml" Requires="v">
                <p:oleObj name="Equation" r:id="rId14" imgW="241200" imgH="203040" progId="Equation.DSMT4">
                  <p:embed/>
                </p:oleObj>
              </mc:Choice>
              <mc:Fallback>
                <p:oleObj name="Equation" r:id="rId14" imgW="241200" imgH="203040" progId="Equation.DSMT4">
                  <p:embed/>
                  <p:pic>
                    <p:nvPicPr>
                      <p:cNvPr id="15" name="Object 14">
                        <a:extLst>
                          <a:ext uri="{FF2B5EF4-FFF2-40B4-BE49-F238E27FC236}">
                            <a16:creationId xmlns:a16="http://schemas.microsoft.com/office/drawing/2014/main" id="{5BE6DFA0-7069-4AFA-AE2D-9CC3F2AE111E}"/>
                          </a:ext>
                        </a:extLst>
                      </p:cNvPr>
                      <p:cNvPicPr/>
                      <p:nvPr/>
                    </p:nvPicPr>
                    <p:blipFill>
                      <a:blip r:embed="rId15"/>
                      <a:stretch>
                        <a:fillRect/>
                      </a:stretch>
                    </p:blipFill>
                    <p:spPr>
                      <a:xfrm>
                        <a:off x="5327426" y="1057004"/>
                        <a:ext cx="241300" cy="203200"/>
                      </a:xfrm>
                      <a:prstGeom prst="rect">
                        <a:avLst/>
                      </a:prstGeom>
                    </p:spPr>
                  </p:pic>
                </p:oleObj>
              </mc:Fallback>
            </mc:AlternateContent>
          </a:graphicData>
        </a:graphic>
      </p:graphicFrame>
      <p:sp>
        <p:nvSpPr>
          <p:cNvPr id="17" name="Arrow: Right 16">
            <a:extLst>
              <a:ext uri="{FF2B5EF4-FFF2-40B4-BE49-F238E27FC236}">
                <a16:creationId xmlns:a16="http://schemas.microsoft.com/office/drawing/2014/main" id="{CB3987CE-F198-4CD7-B398-289A44D05DC3}"/>
              </a:ext>
            </a:extLst>
          </p:cNvPr>
          <p:cNvSpPr/>
          <p:nvPr/>
        </p:nvSpPr>
        <p:spPr>
          <a:xfrm>
            <a:off x="4124325" y="265859"/>
            <a:ext cx="552450" cy="495300"/>
          </a:xfrm>
          <a:prstGeom prst="rightArrow">
            <a:avLst/>
          </a:prstGeom>
          <a:solidFill>
            <a:srgbClr val="EE4C1A"/>
          </a:solidFill>
          <a:ln>
            <a:solidFill>
              <a:srgbClr val="EE4C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8" name="Arrow: Right 17">
            <a:extLst>
              <a:ext uri="{FF2B5EF4-FFF2-40B4-BE49-F238E27FC236}">
                <a16:creationId xmlns:a16="http://schemas.microsoft.com/office/drawing/2014/main" id="{B3E3BFB9-BC66-4114-8D78-A4253FEA8134}"/>
              </a:ext>
            </a:extLst>
          </p:cNvPr>
          <p:cNvSpPr/>
          <p:nvPr/>
        </p:nvSpPr>
        <p:spPr>
          <a:xfrm>
            <a:off x="4187309" y="3516210"/>
            <a:ext cx="552450" cy="495300"/>
          </a:xfrm>
          <a:prstGeom prst="rightArrow">
            <a:avLst/>
          </a:prstGeom>
          <a:solidFill>
            <a:srgbClr val="EE4C1A"/>
          </a:solidFill>
          <a:ln>
            <a:solidFill>
              <a:srgbClr val="EE4C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aphicFrame>
        <p:nvGraphicFramePr>
          <p:cNvPr id="19" name="Object 18">
            <a:extLst>
              <a:ext uri="{FF2B5EF4-FFF2-40B4-BE49-F238E27FC236}">
                <a16:creationId xmlns:a16="http://schemas.microsoft.com/office/drawing/2014/main" id="{E9A01F73-02B0-4E89-B7C8-FBDDF504A9E0}"/>
              </a:ext>
            </a:extLst>
          </p:cNvPr>
          <p:cNvGraphicFramePr>
            <a:graphicFrameLocks noChangeAspect="1"/>
          </p:cNvGraphicFramePr>
          <p:nvPr/>
        </p:nvGraphicFramePr>
        <p:xfrm>
          <a:off x="5124450" y="3463925"/>
          <a:ext cx="1943100" cy="495300"/>
        </p:xfrm>
        <a:graphic>
          <a:graphicData uri="http://schemas.openxmlformats.org/presentationml/2006/ole">
            <mc:AlternateContent xmlns:mc="http://schemas.openxmlformats.org/markup-compatibility/2006">
              <mc:Choice xmlns:v="urn:schemas-microsoft-com:vml" Requires="v">
                <p:oleObj name="Equation" r:id="rId16" imgW="1942920" imgH="495000" progId="Equation.DSMT4">
                  <p:embed/>
                </p:oleObj>
              </mc:Choice>
              <mc:Fallback>
                <p:oleObj name="Equation" r:id="rId16" imgW="1942920" imgH="495000" progId="Equation.DSMT4">
                  <p:embed/>
                  <p:pic>
                    <p:nvPicPr>
                      <p:cNvPr id="19" name="Object 18">
                        <a:extLst>
                          <a:ext uri="{FF2B5EF4-FFF2-40B4-BE49-F238E27FC236}">
                            <a16:creationId xmlns:a16="http://schemas.microsoft.com/office/drawing/2014/main" id="{E9A01F73-02B0-4E89-B7C8-FBDDF504A9E0}"/>
                          </a:ext>
                        </a:extLst>
                      </p:cNvPr>
                      <p:cNvPicPr/>
                      <p:nvPr/>
                    </p:nvPicPr>
                    <p:blipFill>
                      <a:blip r:embed="rId17"/>
                      <a:stretch>
                        <a:fillRect/>
                      </a:stretch>
                    </p:blipFill>
                    <p:spPr>
                      <a:xfrm>
                        <a:off x="5124450" y="3463925"/>
                        <a:ext cx="1943100" cy="495300"/>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94E29F55-8490-456F-BBEA-7CC73C844AE4}"/>
              </a:ext>
            </a:extLst>
          </p:cNvPr>
          <p:cNvGraphicFramePr>
            <a:graphicFrameLocks noChangeAspect="1"/>
          </p:cNvGraphicFramePr>
          <p:nvPr/>
        </p:nvGraphicFramePr>
        <p:xfrm>
          <a:off x="9166582" y="4222773"/>
          <a:ext cx="780840" cy="2609820"/>
        </p:xfrm>
        <a:graphic>
          <a:graphicData uri="http://schemas.openxmlformats.org/presentationml/2006/ole">
            <mc:AlternateContent xmlns:mc="http://schemas.openxmlformats.org/markup-compatibility/2006">
              <mc:Choice xmlns:v="urn:schemas-microsoft-com:vml" Requires="v">
                <p:oleObj name="Equation" r:id="rId18" imgW="520560" imgH="1739880" progId="Equation.DSMT4">
                  <p:embed/>
                </p:oleObj>
              </mc:Choice>
              <mc:Fallback>
                <p:oleObj name="Equation" r:id="rId18" imgW="520560" imgH="1739880" progId="Equation.DSMT4">
                  <p:embed/>
                  <p:pic>
                    <p:nvPicPr>
                      <p:cNvPr id="20" name="Object 19">
                        <a:extLst>
                          <a:ext uri="{FF2B5EF4-FFF2-40B4-BE49-F238E27FC236}">
                            <a16:creationId xmlns:a16="http://schemas.microsoft.com/office/drawing/2014/main" id="{94E29F55-8490-456F-BBEA-7CC73C844AE4}"/>
                          </a:ext>
                        </a:extLst>
                      </p:cNvPr>
                      <p:cNvPicPr/>
                      <p:nvPr/>
                    </p:nvPicPr>
                    <p:blipFill>
                      <a:blip r:embed="rId19"/>
                      <a:stretch>
                        <a:fillRect/>
                      </a:stretch>
                    </p:blipFill>
                    <p:spPr>
                      <a:xfrm>
                        <a:off x="9166582" y="4222773"/>
                        <a:ext cx="780840" cy="2609820"/>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1606E04F-50B6-4A34-BCC2-C076CE9C738B}"/>
              </a:ext>
            </a:extLst>
          </p:cNvPr>
          <p:cNvGraphicFramePr>
            <a:graphicFrameLocks noChangeAspect="1"/>
          </p:cNvGraphicFramePr>
          <p:nvPr/>
        </p:nvGraphicFramePr>
        <p:xfrm>
          <a:off x="10556888" y="4284560"/>
          <a:ext cx="520700" cy="444500"/>
        </p:xfrm>
        <a:graphic>
          <a:graphicData uri="http://schemas.openxmlformats.org/presentationml/2006/ole">
            <mc:AlternateContent xmlns:mc="http://schemas.openxmlformats.org/markup-compatibility/2006">
              <mc:Choice xmlns:v="urn:schemas-microsoft-com:vml" Requires="v">
                <p:oleObj name="Equation" r:id="rId20" imgW="520560" imgH="444240" progId="Equation.DSMT4">
                  <p:embed/>
                </p:oleObj>
              </mc:Choice>
              <mc:Fallback>
                <p:oleObj name="Equation" r:id="rId20" imgW="520560" imgH="444240" progId="Equation.DSMT4">
                  <p:embed/>
                  <p:pic>
                    <p:nvPicPr>
                      <p:cNvPr id="22" name="Object 21">
                        <a:extLst>
                          <a:ext uri="{FF2B5EF4-FFF2-40B4-BE49-F238E27FC236}">
                            <a16:creationId xmlns:a16="http://schemas.microsoft.com/office/drawing/2014/main" id="{1606E04F-50B6-4A34-BCC2-C076CE9C738B}"/>
                          </a:ext>
                        </a:extLst>
                      </p:cNvPr>
                      <p:cNvPicPr/>
                      <p:nvPr/>
                    </p:nvPicPr>
                    <p:blipFill>
                      <a:blip r:embed="rId13"/>
                      <a:stretch>
                        <a:fillRect/>
                      </a:stretch>
                    </p:blipFill>
                    <p:spPr>
                      <a:xfrm>
                        <a:off x="10556888" y="4284560"/>
                        <a:ext cx="520700" cy="444500"/>
                      </a:xfrm>
                      <a:prstGeom prst="rect">
                        <a:avLst/>
                      </a:prstGeom>
                    </p:spPr>
                  </p:pic>
                </p:oleObj>
              </mc:Fallback>
            </mc:AlternateContent>
          </a:graphicData>
        </a:graphic>
      </p:graphicFrame>
      <p:graphicFrame>
        <p:nvGraphicFramePr>
          <p:cNvPr id="23" name="Object 22">
            <a:extLst>
              <a:ext uri="{FF2B5EF4-FFF2-40B4-BE49-F238E27FC236}">
                <a16:creationId xmlns:a16="http://schemas.microsoft.com/office/drawing/2014/main" id="{D9C6C88D-FC24-42CE-B2F0-E1773AC47E44}"/>
              </a:ext>
            </a:extLst>
          </p:cNvPr>
          <p:cNvGraphicFramePr>
            <a:graphicFrameLocks noChangeAspect="1"/>
          </p:cNvGraphicFramePr>
          <p:nvPr/>
        </p:nvGraphicFramePr>
        <p:xfrm>
          <a:off x="5483539" y="4456010"/>
          <a:ext cx="241300" cy="203200"/>
        </p:xfrm>
        <a:graphic>
          <a:graphicData uri="http://schemas.openxmlformats.org/presentationml/2006/ole">
            <mc:AlternateContent xmlns:mc="http://schemas.openxmlformats.org/markup-compatibility/2006">
              <mc:Choice xmlns:v="urn:schemas-microsoft-com:vml" Requires="v">
                <p:oleObj name="Equation" r:id="rId21" imgW="241200" imgH="203040" progId="Equation.DSMT4">
                  <p:embed/>
                </p:oleObj>
              </mc:Choice>
              <mc:Fallback>
                <p:oleObj name="Equation" r:id="rId21" imgW="241200" imgH="203040" progId="Equation.DSMT4">
                  <p:embed/>
                  <p:pic>
                    <p:nvPicPr>
                      <p:cNvPr id="23" name="Object 22">
                        <a:extLst>
                          <a:ext uri="{FF2B5EF4-FFF2-40B4-BE49-F238E27FC236}">
                            <a16:creationId xmlns:a16="http://schemas.microsoft.com/office/drawing/2014/main" id="{D9C6C88D-FC24-42CE-B2F0-E1773AC47E44}"/>
                          </a:ext>
                        </a:extLst>
                      </p:cNvPr>
                      <p:cNvPicPr/>
                      <p:nvPr/>
                    </p:nvPicPr>
                    <p:blipFill>
                      <a:blip r:embed="rId15"/>
                      <a:stretch>
                        <a:fillRect/>
                      </a:stretch>
                    </p:blipFill>
                    <p:spPr>
                      <a:xfrm>
                        <a:off x="5483539" y="4456010"/>
                        <a:ext cx="241300" cy="203200"/>
                      </a:xfrm>
                      <a:prstGeom prst="rect">
                        <a:avLst/>
                      </a:prstGeom>
                    </p:spPr>
                  </p:pic>
                </p:oleObj>
              </mc:Fallback>
            </mc:AlternateContent>
          </a:graphicData>
        </a:graphic>
      </p:graphicFrame>
    </p:spTree>
    <p:extLst>
      <p:ext uri="{BB962C8B-B14F-4D97-AF65-F5344CB8AC3E}">
        <p14:creationId xmlns:p14="http://schemas.microsoft.com/office/powerpoint/2010/main" val="22497808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5EE5C12-B87E-42EC-B8E2-5DD0C8795C8C}"/>
              </a:ext>
            </a:extLst>
          </p:cNvPr>
          <p:cNvSpPr>
            <a:spLocks noGrp="1"/>
          </p:cNvSpPr>
          <p:nvPr>
            <p:ph type="title"/>
          </p:nvPr>
        </p:nvSpPr>
        <p:spPr/>
        <p:txBody>
          <a:bodyPr/>
          <a:lstStyle/>
          <a:p>
            <a:r>
              <a:rPr lang="en-US" dirty="0"/>
              <a:t>Matrix notation</a:t>
            </a:r>
            <a:endParaRPr lang="th-TH" dirty="0"/>
          </a:p>
        </p:txBody>
      </p:sp>
      <p:sp>
        <p:nvSpPr>
          <p:cNvPr id="4" name="Slide Number Placeholder 3">
            <a:extLst>
              <a:ext uri="{FF2B5EF4-FFF2-40B4-BE49-F238E27FC236}">
                <a16:creationId xmlns:a16="http://schemas.microsoft.com/office/drawing/2014/main" id="{908C0698-868C-4255-B19C-82EC4147291B}"/>
              </a:ext>
            </a:extLst>
          </p:cNvPr>
          <p:cNvSpPr>
            <a:spLocks noGrp="1"/>
          </p:cNvSpPr>
          <p:nvPr>
            <p:ph type="sldNum" sz="quarter" idx="12"/>
          </p:nvPr>
        </p:nvSpPr>
        <p:spPr/>
        <p:txBody>
          <a:bodyPr/>
          <a:lstStyle/>
          <a:p>
            <a:fld id="{650133A6-274A-408E-8BDC-CE3D72916DDD}" type="slidenum">
              <a:rPr lang="th-TH" smtClean="0"/>
              <a:pPr/>
              <a:t>65</a:t>
            </a:fld>
            <a:endParaRPr lang="th-TH"/>
          </a:p>
        </p:txBody>
      </p:sp>
      <p:graphicFrame>
        <p:nvGraphicFramePr>
          <p:cNvPr id="3" name="Object 2">
            <a:extLst>
              <a:ext uri="{FF2B5EF4-FFF2-40B4-BE49-F238E27FC236}">
                <a16:creationId xmlns:a16="http://schemas.microsoft.com/office/drawing/2014/main" id="{23BDE5BD-E613-4EA9-A520-AC1483554DCE}"/>
              </a:ext>
            </a:extLst>
          </p:cNvPr>
          <p:cNvGraphicFramePr>
            <a:graphicFrameLocks noChangeAspect="1"/>
          </p:cNvGraphicFramePr>
          <p:nvPr/>
        </p:nvGraphicFramePr>
        <p:xfrm>
          <a:off x="1095375" y="2814638"/>
          <a:ext cx="1238250" cy="2038350"/>
        </p:xfrm>
        <a:graphic>
          <a:graphicData uri="http://schemas.openxmlformats.org/presentationml/2006/ole">
            <mc:AlternateContent xmlns:mc="http://schemas.openxmlformats.org/markup-compatibility/2006">
              <mc:Choice xmlns:v="urn:schemas-microsoft-com:vml" Requires="v">
                <p:oleObj name="Equation" r:id="rId2" imgW="825480" imgH="1358640" progId="Equation.DSMT4">
                  <p:embed/>
                </p:oleObj>
              </mc:Choice>
              <mc:Fallback>
                <p:oleObj name="Equation" r:id="rId2" imgW="825480" imgH="1358640" progId="Equation.DSMT4">
                  <p:embed/>
                  <p:pic>
                    <p:nvPicPr>
                      <p:cNvPr id="3" name="Object 2">
                        <a:extLst>
                          <a:ext uri="{FF2B5EF4-FFF2-40B4-BE49-F238E27FC236}">
                            <a16:creationId xmlns:a16="http://schemas.microsoft.com/office/drawing/2014/main" id="{23BDE5BD-E613-4EA9-A520-AC1483554DCE}"/>
                          </a:ext>
                        </a:extLst>
                      </p:cNvPr>
                      <p:cNvPicPr/>
                      <p:nvPr/>
                    </p:nvPicPr>
                    <p:blipFill>
                      <a:blip r:embed="rId3"/>
                      <a:stretch>
                        <a:fillRect/>
                      </a:stretch>
                    </p:blipFill>
                    <p:spPr>
                      <a:xfrm>
                        <a:off x="1095375" y="2814638"/>
                        <a:ext cx="1238250" cy="203835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525067DB-8121-40A4-90A6-758031B657B4}"/>
              </a:ext>
            </a:extLst>
          </p:cNvPr>
          <p:cNvGraphicFramePr>
            <a:graphicFrameLocks noChangeAspect="1"/>
          </p:cNvGraphicFramePr>
          <p:nvPr/>
        </p:nvGraphicFramePr>
        <p:xfrm>
          <a:off x="2737120" y="2805113"/>
          <a:ext cx="3943080" cy="2076300"/>
        </p:xfrm>
        <a:graphic>
          <a:graphicData uri="http://schemas.openxmlformats.org/presentationml/2006/ole">
            <mc:AlternateContent xmlns:mc="http://schemas.openxmlformats.org/markup-compatibility/2006">
              <mc:Choice xmlns:v="urn:schemas-microsoft-com:vml" Requires="v">
                <p:oleObj name="Equation" r:id="rId4" imgW="2628720" imgH="1384200" progId="Equation.DSMT4">
                  <p:embed/>
                </p:oleObj>
              </mc:Choice>
              <mc:Fallback>
                <p:oleObj name="Equation" r:id="rId4" imgW="2628720" imgH="1384200" progId="Equation.DSMT4">
                  <p:embed/>
                  <p:pic>
                    <p:nvPicPr>
                      <p:cNvPr id="6" name="Object 5">
                        <a:extLst>
                          <a:ext uri="{FF2B5EF4-FFF2-40B4-BE49-F238E27FC236}">
                            <a16:creationId xmlns:a16="http://schemas.microsoft.com/office/drawing/2014/main" id="{525067DB-8121-40A4-90A6-758031B657B4}"/>
                          </a:ext>
                        </a:extLst>
                      </p:cNvPr>
                      <p:cNvPicPr/>
                      <p:nvPr/>
                    </p:nvPicPr>
                    <p:blipFill>
                      <a:blip r:embed="rId5"/>
                      <a:stretch>
                        <a:fillRect/>
                      </a:stretch>
                    </p:blipFill>
                    <p:spPr>
                      <a:xfrm>
                        <a:off x="2737120" y="2805113"/>
                        <a:ext cx="3943080" cy="20763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75318595-AC90-4EE8-AFD1-6D8089767589}"/>
              </a:ext>
            </a:extLst>
          </p:cNvPr>
          <p:cNvGraphicFramePr>
            <a:graphicFrameLocks noChangeAspect="1"/>
          </p:cNvGraphicFramePr>
          <p:nvPr/>
        </p:nvGraphicFramePr>
        <p:xfrm>
          <a:off x="7124700" y="2774560"/>
          <a:ext cx="1333260" cy="2076300"/>
        </p:xfrm>
        <a:graphic>
          <a:graphicData uri="http://schemas.openxmlformats.org/presentationml/2006/ole">
            <mc:AlternateContent xmlns:mc="http://schemas.openxmlformats.org/markup-compatibility/2006">
              <mc:Choice xmlns:v="urn:schemas-microsoft-com:vml" Requires="v">
                <p:oleObj name="Equation" r:id="rId6" imgW="888840" imgH="1384200" progId="Equation.DSMT4">
                  <p:embed/>
                </p:oleObj>
              </mc:Choice>
              <mc:Fallback>
                <p:oleObj name="Equation" r:id="rId6" imgW="888840" imgH="1384200" progId="Equation.DSMT4">
                  <p:embed/>
                  <p:pic>
                    <p:nvPicPr>
                      <p:cNvPr id="7" name="Object 6">
                        <a:extLst>
                          <a:ext uri="{FF2B5EF4-FFF2-40B4-BE49-F238E27FC236}">
                            <a16:creationId xmlns:a16="http://schemas.microsoft.com/office/drawing/2014/main" id="{75318595-AC90-4EE8-AFD1-6D8089767589}"/>
                          </a:ext>
                        </a:extLst>
                      </p:cNvPr>
                      <p:cNvPicPr/>
                      <p:nvPr/>
                    </p:nvPicPr>
                    <p:blipFill>
                      <a:blip r:embed="rId7"/>
                      <a:stretch>
                        <a:fillRect/>
                      </a:stretch>
                    </p:blipFill>
                    <p:spPr>
                      <a:xfrm>
                        <a:off x="7124700" y="2774560"/>
                        <a:ext cx="1333260" cy="207630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B4F52B4A-D0EB-43FA-9449-134B7A9C1463}"/>
              </a:ext>
            </a:extLst>
          </p:cNvPr>
          <p:cNvGraphicFramePr>
            <a:graphicFrameLocks noChangeAspect="1"/>
          </p:cNvGraphicFramePr>
          <p:nvPr/>
        </p:nvGraphicFramePr>
        <p:xfrm>
          <a:off x="9007235" y="2805353"/>
          <a:ext cx="1199880" cy="2037960"/>
        </p:xfrm>
        <a:graphic>
          <a:graphicData uri="http://schemas.openxmlformats.org/presentationml/2006/ole">
            <mc:AlternateContent xmlns:mc="http://schemas.openxmlformats.org/markup-compatibility/2006">
              <mc:Choice xmlns:v="urn:schemas-microsoft-com:vml" Requires="v">
                <p:oleObj name="Equation" r:id="rId8" imgW="799920" imgH="1358640" progId="Equation.DSMT4">
                  <p:embed/>
                </p:oleObj>
              </mc:Choice>
              <mc:Fallback>
                <p:oleObj name="Equation" r:id="rId8" imgW="799920" imgH="1358640" progId="Equation.DSMT4">
                  <p:embed/>
                  <p:pic>
                    <p:nvPicPr>
                      <p:cNvPr id="8" name="Object 7">
                        <a:extLst>
                          <a:ext uri="{FF2B5EF4-FFF2-40B4-BE49-F238E27FC236}">
                            <a16:creationId xmlns:a16="http://schemas.microsoft.com/office/drawing/2014/main" id="{B4F52B4A-D0EB-43FA-9449-134B7A9C1463}"/>
                          </a:ext>
                        </a:extLst>
                      </p:cNvPr>
                      <p:cNvPicPr/>
                      <p:nvPr/>
                    </p:nvPicPr>
                    <p:blipFill>
                      <a:blip r:embed="rId9"/>
                      <a:stretch>
                        <a:fillRect/>
                      </a:stretch>
                    </p:blipFill>
                    <p:spPr>
                      <a:xfrm>
                        <a:off x="9007235" y="2805353"/>
                        <a:ext cx="1199880" cy="203796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13FB83DD-9785-4114-AA9A-F7A22C3572BE}"/>
              </a:ext>
            </a:extLst>
          </p:cNvPr>
          <p:cNvGraphicFramePr>
            <a:graphicFrameLocks noChangeAspect="1"/>
          </p:cNvGraphicFramePr>
          <p:nvPr/>
        </p:nvGraphicFramePr>
        <p:xfrm>
          <a:off x="1093788" y="1522413"/>
          <a:ext cx="3902075" cy="400050"/>
        </p:xfrm>
        <a:graphic>
          <a:graphicData uri="http://schemas.openxmlformats.org/presentationml/2006/ole">
            <mc:AlternateContent xmlns:mc="http://schemas.openxmlformats.org/markup-compatibility/2006">
              <mc:Choice xmlns:v="urn:schemas-microsoft-com:vml" Requires="v">
                <p:oleObj name="Equation" r:id="rId10" imgW="2603160" imgH="266400" progId="Equation.DSMT4">
                  <p:embed/>
                </p:oleObj>
              </mc:Choice>
              <mc:Fallback>
                <p:oleObj name="Equation" r:id="rId10" imgW="2603160" imgH="266400" progId="Equation.DSMT4">
                  <p:embed/>
                  <p:pic>
                    <p:nvPicPr>
                      <p:cNvPr id="10" name="Object 9">
                        <a:extLst>
                          <a:ext uri="{FF2B5EF4-FFF2-40B4-BE49-F238E27FC236}">
                            <a16:creationId xmlns:a16="http://schemas.microsoft.com/office/drawing/2014/main" id="{13FB83DD-9785-4114-AA9A-F7A22C3572BE}"/>
                          </a:ext>
                        </a:extLst>
                      </p:cNvPr>
                      <p:cNvPicPr/>
                      <p:nvPr/>
                    </p:nvPicPr>
                    <p:blipFill>
                      <a:blip r:embed="rId11"/>
                      <a:stretch>
                        <a:fillRect/>
                      </a:stretch>
                    </p:blipFill>
                    <p:spPr>
                      <a:xfrm>
                        <a:off x="1093788" y="1522413"/>
                        <a:ext cx="3902075" cy="400050"/>
                      </a:xfrm>
                      <a:prstGeom prst="rect">
                        <a:avLst/>
                      </a:prstGeom>
                    </p:spPr>
                  </p:pic>
                </p:oleObj>
              </mc:Fallback>
            </mc:AlternateContent>
          </a:graphicData>
        </a:graphic>
      </p:graphicFrame>
    </p:spTree>
    <p:extLst>
      <p:ext uri="{BB962C8B-B14F-4D97-AF65-F5344CB8AC3E}">
        <p14:creationId xmlns:p14="http://schemas.microsoft.com/office/powerpoint/2010/main" val="13008597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5EE5C12-B87E-42EC-B8E2-5DD0C8795C8C}"/>
              </a:ext>
            </a:extLst>
          </p:cNvPr>
          <p:cNvSpPr>
            <a:spLocks noGrp="1"/>
          </p:cNvSpPr>
          <p:nvPr>
            <p:ph type="title"/>
          </p:nvPr>
        </p:nvSpPr>
        <p:spPr/>
        <p:txBody>
          <a:bodyPr/>
          <a:lstStyle/>
          <a:p>
            <a:r>
              <a:rPr lang="en-US" dirty="0"/>
              <a:t>More general expression</a:t>
            </a:r>
            <a:endParaRPr lang="th-TH" dirty="0"/>
          </a:p>
        </p:txBody>
      </p:sp>
      <p:sp>
        <p:nvSpPr>
          <p:cNvPr id="4" name="Slide Number Placeholder 3">
            <a:extLst>
              <a:ext uri="{FF2B5EF4-FFF2-40B4-BE49-F238E27FC236}">
                <a16:creationId xmlns:a16="http://schemas.microsoft.com/office/drawing/2014/main" id="{908C0698-868C-4255-B19C-82EC4147291B}"/>
              </a:ext>
            </a:extLst>
          </p:cNvPr>
          <p:cNvSpPr>
            <a:spLocks noGrp="1"/>
          </p:cNvSpPr>
          <p:nvPr>
            <p:ph type="sldNum" sz="quarter" idx="12"/>
          </p:nvPr>
        </p:nvSpPr>
        <p:spPr/>
        <p:txBody>
          <a:bodyPr/>
          <a:lstStyle/>
          <a:p>
            <a:fld id="{650133A6-274A-408E-8BDC-CE3D72916DDD}" type="slidenum">
              <a:rPr lang="th-TH" smtClean="0"/>
              <a:pPr/>
              <a:t>66</a:t>
            </a:fld>
            <a:endParaRPr lang="th-TH"/>
          </a:p>
        </p:txBody>
      </p:sp>
      <p:graphicFrame>
        <p:nvGraphicFramePr>
          <p:cNvPr id="6" name="Object 5">
            <a:extLst>
              <a:ext uri="{FF2B5EF4-FFF2-40B4-BE49-F238E27FC236}">
                <a16:creationId xmlns:a16="http://schemas.microsoft.com/office/drawing/2014/main" id="{525067DB-8121-40A4-90A6-758031B657B4}"/>
              </a:ext>
            </a:extLst>
          </p:cNvPr>
          <p:cNvGraphicFramePr>
            <a:graphicFrameLocks noChangeAspect="1"/>
          </p:cNvGraphicFramePr>
          <p:nvPr/>
        </p:nvGraphicFramePr>
        <p:xfrm>
          <a:off x="2843810" y="2532218"/>
          <a:ext cx="6096000" cy="2076450"/>
        </p:xfrm>
        <a:graphic>
          <a:graphicData uri="http://schemas.openxmlformats.org/presentationml/2006/ole">
            <mc:AlternateContent xmlns:mc="http://schemas.openxmlformats.org/markup-compatibility/2006">
              <mc:Choice xmlns:v="urn:schemas-microsoft-com:vml" Requires="v">
                <p:oleObj name="Equation" r:id="rId2" imgW="4063680" imgH="1384200" progId="Equation.DSMT4">
                  <p:embed/>
                </p:oleObj>
              </mc:Choice>
              <mc:Fallback>
                <p:oleObj name="Equation" r:id="rId2" imgW="4063680" imgH="1384200" progId="Equation.DSMT4">
                  <p:embed/>
                  <p:pic>
                    <p:nvPicPr>
                      <p:cNvPr id="6" name="Object 5">
                        <a:extLst>
                          <a:ext uri="{FF2B5EF4-FFF2-40B4-BE49-F238E27FC236}">
                            <a16:creationId xmlns:a16="http://schemas.microsoft.com/office/drawing/2014/main" id="{525067DB-8121-40A4-90A6-758031B657B4}"/>
                          </a:ext>
                        </a:extLst>
                      </p:cNvPr>
                      <p:cNvPicPr/>
                      <p:nvPr/>
                    </p:nvPicPr>
                    <p:blipFill>
                      <a:blip r:embed="rId3"/>
                      <a:stretch>
                        <a:fillRect/>
                      </a:stretch>
                    </p:blipFill>
                    <p:spPr>
                      <a:xfrm>
                        <a:off x="2843810" y="2532218"/>
                        <a:ext cx="6096000" cy="207645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13FB83DD-9785-4114-AA9A-F7A22C3572BE}"/>
              </a:ext>
            </a:extLst>
          </p:cNvPr>
          <p:cNvGraphicFramePr>
            <a:graphicFrameLocks noChangeAspect="1"/>
          </p:cNvGraphicFramePr>
          <p:nvPr/>
        </p:nvGraphicFramePr>
        <p:xfrm>
          <a:off x="1084263" y="1522413"/>
          <a:ext cx="3921125" cy="400050"/>
        </p:xfrm>
        <a:graphic>
          <a:graphicData uri="http://schemas.openxmlformats.org/presentationml/2006/ole">
            <mc:AlternateContent xmlns:mc="http://schemas.openxmlformats.org/markup-compatibility/2006">
              <mc:Choice xmlns:v="urn:schemas-microsoft-com:vml" Requires="v">
                <p:oleObj name="Equation" r:id="rId4" imgW="2616120" imgH="266400" progId="Equation.DSMT4">
                  <p:embed/>
                </p:oleObj>
              </mc:Choice>
              <mc:Fallback>
                <p:oleObj name="Equation" r:id="rId4" imgW="2616120" imgH="266400" progId="Equation.DSMT4">
                  <p:embed/>
                  <p:pic>
                    <p:nvPicPr>
                      <p:cNvPr id="10" name="Object 9">
                        <a:extLst>
                          <a:ext uri="{FF2B5EF4-FFF2-40B4-BE49-F238E27FC236}">
                            <a16:creationId xmlns:a16="http://schemas.microsoft.com/office/drawing/2014/main" id="{13FB83DD-9785-4114-AA9A-F7A22C3572BE}"/>
                          </a:ext>
                        </a:extLst>
                      </p:cNvPr>
                      <p:cNvPicPr/>
                      <p:nvPr/>
                    </p:nvPicPr>
                    <p:blipFill>
                      <a:blip r:embed="rId5"/>
                      <a:stretch>
                        <a:fillRect/>
                      </a:stretch>
                    </p:blipFill>
                    <p:spPr>
                      <a:xfrm>
                        <a:off x="1084263" y="1522413"/>
                        <a:ext cx="3921125" cy="400050"/>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7DA7F37D-7ADB-4B2B-B04A-F52057357B5E}"/>
              </a:ext>
            </a:extLst>
          </p:cNvPr>
          <p:cNvSpPr txBox="1"/>
          <p:nvPr/>
        </p:nvSpPr>
        <p:spPr>
          <a:xfrm>
            <a:off x="904874" y="5087242"/>
            <a:ext cx="8486775" cy="954107"/>
          </a:xfrm>
          <a:prstGeom prst="rect">
            <a:avLst/>
          </a:prstGeom>
          <a:noFill/>
        </p:spPr>
        <p:txBody>
          <a:bodyPr wrap="square">
            <a:spAutoFit/>
          </a:bodyPr>
          <a:lstStyle/>
          <a:p>
            <a:r>
              <a:rPr lang="en-US" dirty="0">
                <a:solidFill>
                  <a:srgbClr val="000000"/>
                </a:solidFill>
                <a:latin typeface="Sukhumvit Set" panose="02000506000000020004" pitchFamily="2" charset="-34"/>
                <a:cs typeface="Sukhumvit Set" panose="02000506000000020004" pitchFamily="2" charset="-34"/>
              </a:rPr>
              <a:t>w</a:t>
            </a:r>
            <a:r>
              <a:rPr lang="en-US" sz="2800" b="0" i="0" dirty="0">
                <a:solidFill>
                  <a:srgbClr val="000000"/>
                </a:solidFill>
                <a:effectLst/>
                <a:latin typeface="Sukhumvit Set" panose="02000506000000020004" pitchFamily="2" charset="-34"/>
                <a:cs typeface="Sukhumvit Set" panose="02000506000000020004" pitchFamily="2" charset="-34"/>
              </a:rPr>
              <a:t>here 	is a non-linear transformation of the input </a:t>
            </a:r>
            <a:br>
              <a:rPr lang="en-US" dirty="0">
                <a:latin typeface="Sukhumvit Set" panose="02000506000000020004" pitchFamily="2" charset="-34"/>
                <a:cs typeface="Sukhumvit Set" panose="02000506000000020004" pitchFamily="2" charset="-34"/>
              </a:rPr>
            </a:br>
            <a:endParaRPr lang="th-TH" dirty="0">
              <a:latin typeface="Sukhumvit Set" panose="02000506000000020004" pitchFamily="2" charset="-34"/>
              <a:cs typeface="Sukhumvit Set" panose="02000506000000020004" pitchFamily="2" charset="-34"/>
            </a:endParaRPr>
          </a:p>
        </p:txBody>
      </p:sp>
      <p:graphicFrame>
        <p:nvGraphicFramePr>
          <p:cNvPr id="13" name="Object 12">
            <a:extLst>
              <a:ext uri="{FF2B5EF4-FFF2-40B4-BE49-F238E27FC236}">
                <a16:creationId xmlns:a16="http://schemas.microsoft.com/office/drawing/2014/main" id="{FE49D05F-2225-4D18-998B-2B41B1808154}"/>
              </a:ext>
            </a:extLst>
          </p:cNvPr>
          <p:cNvGraphicFramePr>
            <a:graphicFrameLocks noChangeAspect="1"/>
          </p:cNvGraphicFramePr>
          <p:nvPr/>
        </p:nvGraphicFramePr>
        <p:xfrm>
          <a:off x="2051050" y="5164245"/>
          <a:ext cx="666750" cy="400050"/>
        </p:xfrm>
        <a:graphic>
          <a:graphicData uri="http://schemas.openxmlformats.org/presentationml/2006/ole">
            <mc:AlternateContent xmlns:mc="http://schemas.openxmlformats.org/markup-compatibility/2006">
              <mc:Choice xmlns:v="urn:schemas-microsoft-com:vml" Requires="v">
                <p:oleObj name="Equation" r:id="rId6" imgW="444240" imgH="266400" progId="Equation.DSMT4">
                  <p:embed/>
                </p:oleObj>
              </mc:Choice>
              <mc:Fallback>
                <p:oleObj name="Equation" r:id="rId6" imgW="444240" imgH="266400" progId="Equation.DSMT4">
                  <p:embed/>
                  <p:pic>
                    <p:nvPicPr>
                      <p:cNvPr id="13" name="Object 12">
                        <a:extLst>
                          <a:ext uri="{FF2B5EF4-FFF2-40B4-BE49-F238E27FC236}">
                            <a16:creationId xmlns:a16="http://schemas.microsoft.com/office/drawing/2014/main" id="{FE49D05F-2225-4D18-998B-2B41B1808154}"/>
                          </a:ext>
                        </a:extLst>
                      </p:cNvPr>
                      <p:cNvPicPr/>
                      <p:nvPr/>
                    </p:nvPicPr>
                    <p:blipFill>
                      <a:blip r:embed="rId7"/>
                      <a:stretch>
                        <a:fillRect/>
                      </a:stretch>
                    </p:blipFill>
                    <p:spPr>
                      <a:xfrm>
                        <a:off x="2051050" y="5164245"/>
                        <a:ext cx="666750" cy="400050"/>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94F394B2-9F5C-40BA-AD3A-C9033E362E66}"/>
              </a:ext>
            </a:extLst>
          </p:cNvPr>
          <p:cNvGraphicFramePr>
            <a:graphicFrameLocks noChangeAspect="1"/>
          </p:cNvGraphicFramePr>
          <p:nvPr/>
        </p:nvGraphicFramePr>
        <p:xfrm>
          <a:off x="9325139" y="5231160"/>
          <a:ext cx="247320" cy="266220"/>
        </p:xfrm>
        <a:graphic>
          <a:graphicData uri="http://schemas.openxmlformats.org/presentationml/2006/ole">
            <mc:AlternateContent xmlns:mc="http://schemas.openxmlformats.org/markup-compatibility/2006">
              <mc:Choice xmlns:v="urn:schemas-microsoft-com:vml" Requires="v">
                <p:oleObj name="Equation" r:id="rId8" imgW="164880" imgH="177480" progId="Equation.DSMT4">
                  <p:embed/>
                </p:oleObj>
              </mc:Choice>
              <mc:Fallback>
                <p:oleObj name="Equation" r:id="rId8" imgW="164880" imgH="177480" progId="Equation.DSMT4">
                  <p:embed/>
                  <p:pic>
                    <p:nvPicPr>
                      <p:cNvPr id="14" name="Object 13">
                        <a:extLst>
                          <a:ext uri="{FF2B5EF4-FFF2-40B4-BE49-F238E27FC236}">
                            <a16:creationId xmlns:a16="http://schemas.microsoft.com/office/drawing/2014/main" id="{94F394B2-9F5C-40BA-AD3A-C9033E362E66}"/>
                          </a:ext>
                        </a:extLst>
                      </p:cNvPr>
                      <p:cNvPicPr/>
                      <p:nvPr/>
                    </p:nvPicPr>
                    <p:blipFill>
                      <a:blip r:embed="rId9"/>
                      <a:stretch>
                        <a:fillRect/>
                      </a:stretch>
                    </p:blipFill>
                    <p:spPr>
                      <a:xfrm>
                        <a:off x="9325139" y="5231160"/>
                        <a:ext cx="247320" cy="266220"/>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A54B3557-33DE-4DE1-9127-4AFF4007F61F}"/>
              </a:ext>
            </a:extLst>
          </p:cNvPr>
          <p:cNvSpPr txBox="1"/>
          <p:nvPr/>
        </p:nvSpPr>
        <p:spPr>
          <a:xfrm>
            <a:off x="904873" y="5767368"/>
            <a:ext cx="9467852" cy="954107"/>
          </a:xfrm>
          <a:prstGeom prst="rect">
            <a:avLst/>
          </a:prstGeom>
          <a:noFill/>
        </p:spPr>
        <p:txBody>
          <a:bodyPr wrap="square">
            <a:spAutoFit/>
          </a:bodyPr>
          <a:lstStyle/>
          <a:p>
            <a:r>
              <a:rPr lang="en-US" dirty="0">
                <a:solidFill>
                  <a:srgbClr val="000000"/>
                </a:solidFill>
                <a:latin typeface="Sukhumvit Set" panose="02000506000000020004" pitchFamily="2" charset="-34"/>
                <a:cs typeface="Sukhumvit Set" panose="02000506000000020004" pitchFamily="2" charset="-34"/>
              </a:rPr>
              <a:t>This model is still called linear model as model parameter appear only linearly.</a:t>
            </a:r>
            <a:endParaRPr lang="th-TH" dirty="0">
              <a:latin typeface="Sukhumvit Set" panose="02000506000000020004" pitchFamily="2" charset="-34"/>
              <a:cs typeface="Sukhumvit Set" panose="02000506000000020004" pitchFamily="2" charset="-34"/>
            </a:endParaRPr>
          </a:p>
        </p:txBody>
      </p:sp>
    </p:spTree>
    <p:extLst>
      <p:ext uri="{BB962C8B-B14F-4D97-AF65-F5344CB8AC3E}">
        <p14:creationId xmlns:p14="http://schemas.microsoft.com/office/powerpoint/2010/main" val="41590970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601F1-A9AF-423B-ADB3-F387385F576B}"/>
              </a:ext>
            </a:extLst>
          </p:cNvPr>
          <p:cNvSpPr>
            <a:spLocks noGrp="1"/>
          </p:cNvSpPr>
          <p:nvPr>
            <p:ph type="title"/>
          </p:nvPr>
        </p:nvSpPr>
        <p:spPr/>
        <p:txBody>
          <a:bodyPr>
            <a:normAutofit fontScale="90000"/>
          </a:bodyPr>
          <a:lstStyle/>
          <a:p>
            <a:r>
              <a:rPr lang="en-US" dirty="0"/>
              <a:t>Example of non-linear transformation :</a:t>
            </a:r>
            <a:br>
              <a:rPr lang="en-US" dirty="0"/>
            </a:br>
            <a:r>
              <a:rPr lang="en-US" dirty="0"/>
              <a:t>Polynomial regression</a:t>
            </a:r>
            <a:endParaRPr lang="th-TH" dirty="0"/>
          </a:p>
        </p:txBody>
      </p:sp>
      <p:sp>
        <p:nvSpPr>
          <p:cNvPr id="4" name="Slide Number Placeholder 3">
            <a:extLst>
              <a:ext uri="{FF2B5EF4-FFF2-40B4-BE49-F238E27FC236}">
                <a16:creationId xmlns:a16="http://schemas.microsoft.com/office/drawing/2014/main" id="{2B671B9F-2264-434D-9EB1-A3DFF135204C}"/>
              </a:ext>
            </a:extLst>
          </p:cNvPr>
          <p:cNvSpPr>
            <a:spLocks noGrp="1"/>
          </p:cNvSpPr>
          <p:nvPr>
            <p:ph type="sldNum" sz="quarter" idx="12"/>
          </p:nvPr>
        </p:nvSpPr>
        <p:spPr/>
        <p:txBody>
          <a:bodyPr/>
          <a:lstStyle/>
          <a:p>
            <a:fld id="{650133A6-274A-408E-8BDC-CE3D72916DDD}" type="slidenum">
              <a:rPr lang="th-TH" smtClean="0"/>
              <a:pPr/>
              <a:t>67</a:t>
            </a:fld>
            <a:endParaRPr lang="th-TH"/>
          </a:p>
        </p:txBody>
      </p:sp>
      <p:pic>
        <p:nvPicPr>
          <p:cNvPr id="3074" name="Picture 2" descr="Polynomial Regression and Model Generalization in Machine Learning |  Develop Paper">
            <a:extLst>
              <a:ext uri="{FF2B5EF4-FFF2-40B4-BE49-F238E27FC236}">
                <a16:creationId xmlns:a16="http://schemas.microsoft.com/office/drawing/2014/main" id="{43D18B43-5B7F-413E-80CC-D82F20FA77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10" y="1504912"/>
            <a:ext cx="4295868" cy="29101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5">
            <a:extLst>
              <a:ext uri="{FF2B5EF4-FFF2-40B4-BE49-F238E27FC236}">
                <a16:creationId xmlns:a16="http://schemas.microsoft.com/office/drawing/2014/main" id="{87AE121F-A981-45CC-A8F3-D4F414D779E8}"/>
              </a:ext>
            </a:extLst>
          </p:cNvPr>
          <p:cNvGraphicFramePr>
            <a:graphicFrameLocks noChangeAspect="1"/>
          </p:cNvGraphicFramePr>
          <p:nvPr/>
        </p:nvGraphicFramePr>
        <p:xfrm>
          <a:off x="5641699" y="1493426"/>
          <a:ext cx="2247900" cy="482600"/>
        </p:xfrm>
        <a:graphic>
          <a:graphicData uri="http://schemas.openxmlformats.org/presentationml/2006/ole">
            <mc:AlternateContent xmlns:mc="http://schemas.openxmlformats.org/markup-compatibility/2006">
              <mc:Choice xmlns:v="urn:schemas-microsoft-com:vml" Requires="v">
                <p:oleObj name="Equation" r:id="rId3" imgW="2247840" imgH="482400" progId="Equation.DSMT4">
                  <p:embed/>
                </p:oleObj>
              </mc:Choice>
              <mc:Fallback>
                <p:oleObj name="Equation" r:id="rId3" imgW="2247840" imgH="482400" progId="Equation.DSMT4">
                  <p:embed/>
                  <p:pic>
                    <p:nvPicPr>
                      <p:cNvPr id="6" name="Object 5">
                        <a:extLst>
                          <a:ext uri="{FF2B5EF4-FFF2-40B4-BE49-F238E27FC236}">
                            <a16:creationId xmlns:a16="http://schemas.microsoft.com/office/drawing/2014/main" id="{87AE121F-A981-45CC-A8F3-D4F414D779E8}"/>
                          </a:ext>
                        </a:extLst>
                      </p:cNvPr>
                      <p:cNvPicPr/>
                      <p:nvPr/>
                    </p:nvPicPr>
                    <p:blipFill>
                      <a:blip r:embed="rId4"/>
                      <a:stretch>
                        <a:fillRect/>
                      </a:stretch>
                    </p:blipFill>
                    <p:spPr>
                      <a:xfrm>
                        <a:off x="5641699" y="1493426"/>
                        <a:ext cx="2247900" cy="4826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87A4F9B2-BA09-4C6B-8EDF-3869D8102829}"/>
              </a:ext>
            </a:extLst>
          </p:cNvPr>
          <p:cNvGraphicFramePr>
            <a:graphicFrameLocks noChangeAspect="1"/>
          </p:cNvGraphicFramePr>
          <p:nvPr/>
        </p:nvGraphicFramePr>
        <p:xfrm>
          <a:off x="7190926" y="2404171"/>
          <a:ext cx="1676400" cy="2616200"/>
        </p:xfrm>
        <a:graphic>
          <a:graphicData uri="http://schemas.openxmlformats.org/presentationml/2006/ole">
            <mc:AlternateContent xmlns:mc="http://schemas.openxmlformats.org/markup-compatibility/2006">
              <mc:Choice xmlns:v="urn:schemas-microsoft-com:vml" Requires="v">
                <p:oleObj name="Equation" r:id="rId5" imgW="1676160" imgH="2616120" progId="Equation.DSMT4">
                  <p:embed/>
                </p:oleObj>
              </mc:Choice>
              <mc:Fallback>
                <p:oleObj name="Equation" r:id="rId5" imgW="1676160" imgH="2616120" progId="Equation.DSMT4">
                  <p:embed/>
                  <p:pic>
                    <p:nvPicPr>
                      <p:cNvPr id="7" name="Object 6">
                        <a:extLst>
                          <a:ext uri="{FF2B5EF4-FFF2-40B4-BE49-F238E27FC236}">
                            <a16:creationId xmlns:a16="http://schemas.microsoft.com/office/drawing/2014/main" id="{87A4F9B2-BA09-4C6B-8EDF-3869D8102829}"/>
                          </a:ext>
                        </a:extLst>
                      </p:cNvPr>
                      <p:cNvPicPr/>
                      <p:nvPr/>
                    </p:nvPicPr>
                    <p:blipFill>
                      <a:blip r:embed="rId6"/>
                      <a:stretch>
                        <a:fillRect/>
                      </a:stretch>
                    </p:blipFill>
                    <p:spPr>
                      <a:xfrm>
                        <a:off x="7190926" y="2404171"/>
                        <a:ext cx="1676400" cy="261620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E69C39AC-4FD2-4A75-A0CE-7F2D75D2BB9D}"/>
              </a:ext>
            </a:extLst>
          </p:cNvPr>
          <p:cNvGraphicFramePr>
            <a:graphicFrameLocks noChangeAspect="1"/>
          </p:cNvGraphicFramePr>
          <p:nvPr/>
        </p:nvGraphicFramePr>
        <p:xfrm>
          <a:off x="9715500" y="2445446"/>
          <a:ext cx="990600" cy="2533650"/>
        </p:xfrm>
        <a:graphic>
          <a:graphicData uri="http://schemas.openxmlformats.org/presentationml/2006/ole">
            <mc:AlternateContent xmlns:mc="http://schemas.openxmlformats.org/markup-compatibility/2006">
              <mc:Choice xmlns:v="urn:schemas-microsoft-com:vml" Requires="v">
                <p:oleObj name="Equation" r:id="rId7" imgW="660240" imgH="1688760" progId="Equation.DSMT4">
                  <p:embed/>
                </p:oleObj>
              </mc:Choice>
              <mc:Fallback>
                <p:oleObj name="Equation" r:id="rId7" imgW="660240" imgH="1688760" progId="Equation.DSMT4">
                  <p:embed/>
                  <p:pic>
                    <p:nvPicPr>
                      <p:cNvPr id="9" name="Object 8">
                        <a:extLst>
                          <a:ext uri="{FF2B5EF4-FFF2-40B4-BE49-F238E27FC236}">
                            <a16:creationId xmlns:a16="http://schemas.microsoft.com/office/drawing/2014/main" id="{E69C39AC-4FD2-4A75-A0CE-7F2D75D2BB9D}"/>
                          </a:ext>
                        </a:extLst>
                      </p:cNvPr>
                      <p:cNvPicPr/>
                      <p:nvPr/>
                    </p:nvPicPr>
                    <p:blipFill>
                      <a:blip r:embed="rId8"/>
                      <a:stretch>
                        <a:fillRect/>
                      </a:stretch>
                    </p:blipFill>
                    <p:spPr>
                      <a:xfrm>
                        <a:off x="9715500" y="2445446"/>
                        <a:ext cx="990600" cy="2533650"/>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C13B1033-D2C8-49AF-BE14-95B3408616F0}"/>
              </a:ext>
            </a:extLst>
          </p:cNvPr>
          <p:cNvSpPr txBox="1"/>
          <p:nvPr/>
        </p:nvSpPr>
        <p:spPr>
          <a:xfrm>
            <a:off x="5653087" y="3429000"/>
            <a:ext cx="1171575" cy="523220"/>
          </a:xfrm>
          <a:prstGeom prst="rect">
            <a:avLst/>
          </a:prstGeom>
          <a:noFill/>
        </p:spPr>
        <p:txBody>
          <a:bodyPr wrap="square">
            <a:spAutoFit/>
          </a:bodyPr>
          <a:lstStyle/>
          <a:p>
            <a:r>
              <a:rPr lang="en-US" sz="2800" b="0" i="0" dirty="0">
                <a:solidFill>
                  <a:srgbClr val="000000"/>
                </a:solidFill>
                <a:effectLst/>
                <a:latin typeface="Sukhumvit Set" panose="02000506000000020004" pitchFamily="2" charset="-34"/>
                <a:cs typeface="Sukhumvit Set" panose="02000506000000020004" pitchFamily="2" charset="-34"/>
              </a:rPr>
              <a:t>where</a:t>
            </a:r>
            <a:endParaRPr lang="th-TH" dirty="0">
              <a:latin typeface="Sukhumvit Set" panose="02000506000000020004" pitchFamily="2" charset="-34"/>
              <a:cs typeface="Sukhumvit Set" panose="02000506000000020004" pitchFamily="2" charset="-34"/>
            </a:endParaRPr>
          </a:p>
        </p:txBody>
      </p:sp>
      <p:sp>
        <p:nvSpPr>
          <p:cNvPr id="12" name="TextBox 11">
            <a:extLst>
              <a:ext uri="{FF2B5EF4-FFF2-40B4-BE49-F238E27FC236}">
                <a16:creationId xmlns:a16="http://schemas.microsoft.com/office/drawing/2014/main" id="{9932A248-AC08-46E3-804B-1C5FD63AF53F}"/>
              </a:ext>
            </a:extLst>
          </p:cNvPr>
          <p:cNvSpPr txBox="1"/>
          <p:nvPr/>
        </p:nvSpPr>
        <p:spPr>
          <a:xfrm>
            <a:off x="742950" y="5317165"/>
            <a:ext cx="10706100" cy="1384995"/>
          </a:xfrm>
          <a:prstGeom prst="rect">
            <a:avLst/>
          </a:prstGeom>
          <a:noFill/>
        </p:spPr>
        <p:txBody>
          <a:bodyPr wrap="square">
            <a:spAutoFit/>
          </a:bodyPr>
          <a:lstStyle/>
          <a:p>
            <a:r>
              <a:rPr lang="en-US" sz="2800" b="0" i="0" dirty="0">
                <a:solidFill>
                  <a:srgbClr val="000000"/>
                </a:solidFill>
                <a:effectLst/>
                <a:latin typeface="Sukhumvit Set" panose="02000506000000020004" pitchFamily="2" charset="-34"/>
                <a:cs typeface="Sukhumvit Set" panose="02000506000000020004" pitchFamily="2" charset="-34"/>
              </a:rPr>
              <a:t>This means that we “lift” the original one-dimensional input space into a (</a:t>
            </a:r>
            <a:r>
              <a:rPr lang="en-US" sz="2800" b="0" i="1" dirty="0">
                <a:solidFill>
                  <a:srgbClr val="000000"/>
                </a:solidFill>
                <a:effectLst/>
                <a:latin typeface="Sukhumvit Set" panose="02000506000000020004" pitchFamily="2" charset="-34"/>
                <a:cs typeface="Sukhumvit Set" panose="02000506000000020004" pitchFamily="2" charset="-34"/>
              </a:rPr>
              <a:t>K+1)</a:t>
            </a:r>
            <a:r>
              <a:rPr lang="en-US" sz="2800" b="0" i="0" dirty="0">
                <a:solidFill>
                  <a:srgbClr val="000000"/>
                </a:solidFill>
                <a:effectLst/>
                <a:latin typeface="Sukhumvit Set" panose="02000506000000020004" pitchFamily="2" charset="-34"/>
                <a:cs typeface="Sukhumvit Set" panose="02000506000000020004" pitchFamily="2" charset="-34"/>
              </a:rPr>
              <a:t>-dimensional feature space.</a:t>
            </a:r>
            <a:br>
              <a:rPr lang="en-US" dirty="0">
                <a:latin typeface="Sukhumvit Set" panose="02000506000000020004" pitchFamily="2" charset="-34"/>
                <a:cs typeface="Sukhumvit Set" panose="02000506000000020004" pitchFamily="2" charset="-34"/>
              </a:rPr>
            </a:br>
            <a:endParaRPr lang="th-TH" dirty="0">
              <a:latin typeface="Sukhumvit Set" panose="02000506000000020004" pitchFamily="2" charset="-34"/>
              <a:cs typeface="Sukhumvit Set" panose="02000506000000020004" pitchFamily="2" charset="-34"/>
            </a:endParaRPr>
          </a:p>
        </p:txBody>
      </p:sp>
    </p:spTree>
    <p:extLst>
      <p:ext uri="{BB962C8B-B14F-4D97-AF65-F5344CB8AC3E}">
        <p14:creationId xmlns:p14="http://schemas.microsoft.com/office/powerpoint/2010/main" val="40528335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41BACC-6061-4373-9C4B-31379B4380E3}"/>
              </a:ext>
            </a:extLst>
          </p:cNvPr>
          <p:cNvSpPr>
            <a:spLocks noGrp="1"/>
          </p:cNvSpPr>
          <p:nvPr>
            <p:ph type="title"/>
          </p:nvPr>
        </p:nvSpPr>
        <p:spPr/>
        <p:txBody>
          <a:bodyPr/>
          <a:lstStyle/>
          <a:p>
            <a:r>
              <a:rPr lang="en-US" dirty="0"/>
              <a:t>Cost function</a:t>
            </a:r>
            <a:endParaRPr lang="th-TH" dirty="0"/>
          </a:p>
        </p:txBody>
      </p:sp>
      <p:sp>
        <p:nvSpPr>
          <p:cNvPr id="4" name="Slide Number Placeholder 3">
            <a:extLst>
              <a:ext uri="{FF2B5EF4-FFF2-40B4-BE49-F238E27FC236}">
                <a16:creationId xmlns:a16="http://schemas.microsoft.com/office/drawing/2014/main" id="{3083AD6A-48D3-4C16-B709-55CEBD2C581E}"/>
              </a:ext>
            </a:extLst>
          </p:cNvPr>
          <p:cNvSpPr>
            <a:spLocks noGrp="1"/>
          </p:cNvSpPr>
          <p:nvPr>
            <p:ph type="sldNum" sz="quarter" idx="12"/>
          </p:nvPr>
        </p:nvSpPr>
        <p:spPr/>
        <p:txBody>
          <a:bodyPr/>
          <a:lstStyle/>
          <a:p>
            <a:fld id="{650133A6-274A-408E-8BDC-CE3D72916DDD}" type="slidenum">
              <a:rPr lang="th-TH" smtClean="0"/>
              <a:pPr/>
              <a:t>68</a:t>
            </a:fld>
            <a:endParaRPr lang="th-TH"/>
          </a:p>
        </p:txBody>
      </p:sp>
    </p:spTree>
    <p:extLst>
      <p:ext uri="{BB962C8B-B14F-4D97-AF65-F5344CB8AC3E}">
        <p14:creationId xmlns:p14="http://schemas.microsoft.com/office/powerpoint/2010/main" val="23187023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E1786-1378-41FD-A352-C9FCF8FAB8CC}"/>
              </a:ext>
            </a:extLst>
          </p:cNvPr>
          <p:cNvSpPr>
            <a:spLocks noGrp="1"/>
          </p:cNvSpPr>
          <p:nvPr>
            <p:ph type="title"/>
          </p:nvPr>
        </p:nvSpPr>
        <p:spPr/>
        <p:txBody>
          <a:bodyPr/>
          <a:lstStyle/>
          <a:p>
            <a:r>
              <a:rPr lang="en-US" dirty="0"/>
              <a:t>Cost function</a:t>
            </a:r>
            <a:endParaRPr lang="th-TH" dirty="0"/>
          </a:p>
        </p:txBody>
      </p:sp>
      <p:sp>
        <p:nvSpPr>
          <p:cNvPr id="4" name="Slide Number Placeholder 3">
            <a:extLst>
              <a:ext uri="{FF2B5EF4-FFF2-40B4-BE49-F238E27FC236}">
                <a16:creationId xmlns:a16="http://schemas.microsoft.com/office/drawing/2014/main" id="{B483ABE7-B25D-41C0-86F7-A9BDBB5644D9}"/>
              </a:ext>
            </a:extLst>
          </p:cNvPr>
          <p:cNvSpPr>
            <a:spLocks noGrp="1"/>
          </p:cNvSpPr>
          <p:nvPr>
            <p:ph type="sldNum" sz="quarter" idx="12"/>
          </p:nvPr>
        </p:nvSpPr>
        <p:spPr/>
        <p:txBody>
          <a:bodyPr/>
          <a:lstStyle/>
          <a:p>
            <a:fld id="{650133A6-274A-408E-8BDC-CE3D72916DDD}" type="slidenum">
              <a:rPr lang="th-TH" smtClean="0"/>
              <a:pPr/>
              <a:t>69</a:t>
            </a:fld>
            <a:endParaRPr lang="th-TH"/>
          </a:p>
        </p:txBody>
      </p:sp>
      <p:graphicFrame>
        <p:nvGraphicFramePr>
          <p:cNvPr id="7" name="Object 6">
            <a:extLst>
              <a:ext uri="{FF2B5EF4-FFF2-40B4-BE49-F238E27FC236}">
                <a16:creationId xmlns:a16="http://schemas.microsoft.com/office/drawing/2014/main" id="{826325D3-A3EB-4D93-B4CF-0C2F27EAC49D}"/>
              </a:ext>
            </a:extLst>
          </p:cNvPr>
          <p:cNvGraphicFramePr>
            <a:graphicFrameLocks noChangeAspect="1"/>
          </p:cNvGraphicFramePr>
          <p:nvPr/>
        </p:nvGraphicFramePr>
        <p:xfrm>
          <a:off x="6096000" y="1429974"/>
          <a:ext cx="3962400" cy="933450"/>
        </p:xfrm>
        <a:graphic>
          <a:graphicData uri="http://schemas.openxmlformats.org/presentationml/2006/ole">
            <mc:AlternateContent xmlns:mc="http://schemas.openxmlformats.org/markup-compatibility/2006">
              <mc:Choice xmlns:v="urn:schemas-microsoft-com:vml" Requires="v">
                <p:oleObj name="Equation" r:id="rId2" imgW="2641320" imgH="622080" progId="Equation.DSMT4">
                  <p:embed/>
                </p:oleObj>
              </mc:Choice>
              <mc:Fallback>
                <p:oleObj name="Equation" r:id="rId2" imgW="2641320" imgH="622080" progId="Equation.DSMT4">
                  <p:embed/>
                  <p:pic>
                    <p:nvPicPr>
                      <p:cNvPr id="7" name="Object 6">
                        <a:extLst>
                          <a:ext uri="{FF2B5EF4-FFF2-40B4-BE49-F238E27FC236}">
                            <a16:creationId xmlns:a16="http://schemas.microsoft.com/office/drawing/2014/main" id="{826325D3-A3EB-4D93-B4CF-0C2F27EAC49D}"/>
                          </a:ext>
                        </a:extLst>
                      </p:cNvPr>
                      <p:cNvPicPr/>
                      <p:nvPr/>
                    </p:nvPicPr>
                    <p:blipFill>
                      <a:blip r:embed="rId3"/>
                      <a:stretch>
                        <a:fillRect/>
                      </a:stretch>
                    </p:blipFill>
                    <p:spPr>
                      <a:xfrm>
                        <a:off x="6096000" y="1429974"/>
                        <a:ext cx="3962400" cy="933450"/>
                      </a:xfrm>
                      <a:prstGeom prst="rect">
                        <a:avLst/>
                      </a:prstGeom>
                    </p:spPr>
                  </p:pic>
                </p:oleObj>
              </mc:Fallback>
            </mc:AlternateContent>
          </a:graphicData>
        </a:graphic>
      </p:graphicFrame>
      <p:pic>
        <p:nvPicPr>
          <p:cNvPr id="8" name="Picture 2">
            <a:extLst>
              <a:ext uri="{FF2B5EF4-FFF2-40B4-BE49-F238E27FC236}">
                <a16:creationId xmlns:a16="http://schemas.microsoft.com/office/drawing/2014/main" id="{49882487-2DC1-40F0-9932-EC654AC6C9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37" t="15579" r="7841" b="14330"/>
          <a:stretch/>
        </p:blipFill>
        <p:spPr bwMode="auto">
          <a:xfrm>
            <a:off x="811212" y="1429974"/>
            <a:ext cx="4537075" cy="3015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503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E4E2E-ED30-46F4-AEB7-397440C45B49}"/>
              </a:ext>
            </a:extLst>
          </p:cNvPr>
          <p:cNvSpPr>
            <a:spLocks noGrp="1"/>
          </p:cNvSpPr>
          <p:nvPr>
            <p:ph type="title"/>
          </p:nvPr>
        </p:nvSpPr>
        <p:spPr/>
        <p:txBody>
          <a:bodyPr>
            <a:normAutofit/>
          </a:bodyPr>
          <a:lstStyle/>
          <a:p>
            <a:r>
              <a:rPr lang="en-US" sz="3200" b="1" dirty="0"/>
              <a:t>Correlation between quantitative variables</a:t>
            </a:r>
            <a:endParaRPr lang="th-TH" sz="3200" dirty="0"/>
          </a:p>
        </p:txBody>
      </p:sp>
      <p:sp>
        <p:nvSpPr>
          <p:cNvPr id="4" name="Slide Number Placeholder 3">
            <a:extLst>
              <a:ext uri="{FF2B5EF4-FFF2-40B4-BE49-F238E27FC236}">
                <a16:creationId xmlns:a16="http://schemas.microsoft.com/office/drawing/2014/main" id="{EFB61935-E2E8-41F0-8557-2394F8FFE743}"/>
              </a:ext>
            </a:extLst>
          </p:cNvPr>
          <p:cNvSpPr>
            <a:spLocks noGrp="1"/>
          </p:cNvSpPr>
          <p:nvPr>
            <p:ph type="sldNum" sz="quarter" idx="12"/>
          </p:nvPr>
        </p:nvSpPr>
        <p:spPr/>
        <p:txBody>
          <a:bodyPr/>
          <a:lstStyle/>
          <a:p>
            <a:fld id="{650133A6-274A-408E-8BDC-CE3D72916DDD}" type="slidenum">
              <a:rPr lang="th-TH" smtClean="0"/>
              <a:pPr/>
              <a:t>7</a:t>
            </a:fld>
            <a:endParaRPr lang="th-TH"/>
          </a:p>
        </p:txBody>
      </p:sp>
      <p:sp>
        <p:nvSpPr>
          <p:cNvPr id="5" name="TextBox 4">
            <a:extLst>
              <a:ext uri="{FF2B5EF4-FFF2-40B4-BE49-F238E27FC236}">
                <a16:creationId xmlns:a16="http://schemas.microsoft.com/office/drawing/2014/main" id="{22B01510-020A-41ED-8B72-E2A0E7C30CE3}"/>
              </a:ext>
            </a:extLst>
          </p:cNvPr>
          <p:cNvSpPr txBox="1"/>
          <p:nvPr/>
        </p:nvSpPr>
        <p:spPr>
          <a:xfrm>
            <a:off x="353385" y="3628132"/>
            <a:ext cx="3873486" cy="676467"/>
          </a:xfrm>
          <a:prstGeom prst="rect">
            <a:avLst/>
          </a:prstGeom>
          <a:noFill/>
        </p:spPr>
        <p:txBody>
          <a:bodyPr wrap="square">
            <a:spAutoFit/>
          </a:bodyPr>
          <a:lstStyle/>
          <a:p>
            <a:pPr>
              <a:lnSpc>
                <a:spcPct val="150000"/>
              </a:lnSpc>
            </a:pPr>
            <a:r>
              <a:rPr lang="en-US" sz="2800" b="1" dirty="0">
                <a:solidFill>
                  <a:srgbClr val="002060"/>
                </a:solidFill>
                <a:latin typeface="SUKHUMVITSET-TEXT" panose="02000506000000020004" pitchFamily="2" charset="-34"/>
                <a:cs typeface="SUKHUMVITSET-TEXT" panose="02000506000000020004" pitchFamily="2" charset="-34"/>
              </a:rPr>
              <a:t>Pearson correlation</a:t>
            </a:r>
          </a:p>
        </p:txBody>
      </p:sp>
      <p:sp>
        <p:nvSpPr>
          <p:cNvPr id="6" name="TextBox 5">
            <a:extLst>
              <a:ext uri="{FF2B5EF4-FFF2-40B4-BE49-F238E27FC236}">
                <a16:creationId xmlns:a16="http://schemas.microsoft.com/office/drawing/2014/main" id="{B9463693-D591-46E5-BEFA-E21B0C4DCBE1}"/>
              </a:ext>
            </a:extLst>
          </p:cNvPr>
          <p:cNvSpPr txBox="1"/>
          <p:nvPr/>
        </p:nvSpPr>
        <p:spPr>
          <a:xfrm>
            <a:off x="2969964" y="1877286"/>
            <a:ext cx="5418055" cy="954107"/>
          </a:xfrm>
          <a:prstGeom prst="rect">
            <a:avLst/>
          </a:prstGeom>
          <a:noFill/>
        </p:spPr>
        <p:txBody>
          <a:bodyPr wrap="square">
            <a:spAutoFit/>
          </a:bodyPr>
          <a:lstStyle/>
          <a:p>
            <a:pPr algn="l"/>
            <a:r>
              <a:rPr lang="en-US" sz="2800" b="1" i="0" dirty="0">
                <a:effectLst/>
                <a:latin typeface="Sukhumvit Set" panose="02000506000000020004" pitchFamily="2" charset="-34"/>
                <a:cs typeface="Sukhumvit Set" panose="02000506000000020004" pitchFamily="2" charset="-34"/>
              </a:rPr>
              <a:t>the strength of relationship between variables</a:t>
            </a:r>
          </a:p>
        </p:txBody>
      </p:sp>
      <p:sp>
        <p:nvSpPr>
          <p:cNvPr id="7" name="TextBox 6">
            <a:extLst>
              <a:ext uri="{FF2B5EF4-FFF2-40B4-BE49-F238E27FC236}">
                <a16:creationId xmlns:a16="http://schemas.microsoft.com/office/drawing/2014/main" id="{30B71555-B1ED-4E9E-A575-DF1A72A8872D}"/>
              </a:ext>
            </a:extLst>
          </p:cNvPr>
          <p:cNvSpPr txBox="1"/>
          <p:nvPr/>
        </p:nvSpPr>
        <p:spPr>
          <a:xfrm>
            <a:off x="6778539" y="3695399"/>
            <a:ext cx="3873486" cy="1322798"/>
          </a:xfrm>
          <a:prstGeom prst="rect">
            <a:avLst/>
          </a:prstGeom>
          <a:noFill/>
        </p:spPr>
        <p:txBody>
          <a:bodyPr wrap="square">
            <a:spAutoFit/>
          </a:bodyPr>
          <a:lstStyle/>
          <a:p>
            <a:pPr>
              <a:lnSpc>
                <a:spcPct val="150000"/>
              </a:lnSpc>
            </a:pPr>
            <a:r>
              <a:rPr lang="en-US" sz="2800" b="1" dirty="0">
                <a:solidFill>
                  <a:srgbClr val="002060"/>
                </a:solidFill>
                <a:latin typeface="SUKHUMVITSET-TEXT" panose="02000506000000020004" pitchFamily="2" charset="-34"/>
                <a:cs typeface="SUKHUMVITSET-TEXT" panose="02000506000000020004" pitchFamily="2" charset="-34"/>
              </a:rPr>
              <a:t>Spearman correlation</a:t>
            </a:r>
          </a:p>
          <a:p>
            <a:pPr>
              <a:lnSpc>
                <a:spcPct val="150000"/>
              </a:lnSpc>
            </a:pPr>
            <a:r>
              <a:rPr lang="en-US" sz="2800" b="1" i="0" kern="1200" dirty="0">
                <a:solidFill>
                  <a:srgbClr val="002060"/>
                </a:solidFill>
                <a:effectLst/>
                <a:latin typeface="SUKHUMVITSET-TEXT" panose="02000506000000020004" pitchFamily="2" charset="-34"/>
                <a:ea typeface="+mn-ea"/>
                <a:cs typeface="SUKHUMVITSET-TEXT" panose="02000506000000020004" pitchFamily="2" charset="-34"/>
              </a:rPr>
              <a:t>Kendall correlation</a:t>
            </a:r>
            <a:endParaRPr lang="th-TH" sz="2800" b="1" dirty="0">
              <a:solidFill>
                <a:srgbClr val="002060"/>
              </a:solidFill>
              <a:latin typeface="SUKHUMVITSET-TEXT" panose="02000506000000020004" pitchFamily="2" charset="-34"/>
              <a:cs typeface="SUKHUMVITSET-TEXT" panose="02000506000000020004" pitchFamily="2" charset="-34"/>
            </a:endParaRPr>
          </a:p>
        </p:txBody>
      </p:sp>
      <p:sp>
        <p:nvSpPr>
          <p:cNvPr id="8" name="Arrow: Left 7">
            <a:extLst>
              <a:ext uri="{FF2B5EF4-FFF2-40B4-BE49-F238E27FC236}">
                <a16:creationId xmlns:a16="http://schemas.microsoft.com/office/drawing/2014/main" id="{5D36EC13-030B-4ED8-837A-2A4BE5AD23E6}"/>
              </a:ext>
            </a:extLst>
          </p:cNvPr>
          <p:cNvSpPr/>
          <p:nvPr/>
        </p:nvSpPr>
        <p:spPr>
          <a:xfrm rot="18874672">
            <a:off x="2089879" y="3218249"/>
            <a:ext cx="857839" cy="421502"/>
          </a:xfrm>
          <a:prstGeom prst="leftArrow">
            <a:avLst/>
          </a:prstGeom>
          <a:solidFill>
            <a:schemeClr val="accent2">
              <a:lumMod val="75000"/>
            </a:schemeClr>
          </a:solidFill>
          <a:ln>
            <a:solidFill>
              <a:srgbClr val="CC6D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Arrow: Left 8">
            <a:extLst>
              <a:ext uri="{FF2B5EF4-FFF2-40B4-BE49-F238E27FC236}">
                <a16:creationId xmlns:a16="http://schemas.microsoft.com/office/drawing/2014/main" id="{6C647401-8676-4C16-81F9-633CF332815E}"/>
              </a:ext>
            </a:extLst>
          </p:cNvPr>
          <p:cNvSpPr/>
          <p:nvPr/>
        </p:nvSpPr>
        <p:spPr>
          <a:xfrm rot="13474672">
            <a:off x="7479357" y="3134219"/>
            <a:ext cx="857839" cy="421502"/>
          </a:xfrm>
          <a:prstGeom prst="leftArrow">
            <a:avLst/>
          </a:prstGeom>
          <a:solidFill>
            <a:schemeClr val="accent2">
              <a:lumMod val="75000"/>
            </a:schemeClr>
          </a:solidFill>
          <a:ln>
            <a:solidFill>
              <a:srgbClr val="CC6D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TextBox 9">
            <a:extLst>
              <a:ext uri="{FF2B5EF4-FFF2-40B4-BE49-F238E27FC236}">
                <a16:creationId xmlns:a16="http://schemas.microsoft.com/office/drawing/2014/main" id="{CDA7CE7C-39BC-4F9E-BB6E-5CB8C75E8A5B}"/>
              </a:ext>
            </a:extLst>
          </p:cNvPr>
          <p:cNvSpPr txBox="1"/>
          <p:nvPr/>
        </p:nvSpPr>
        <p:spPr>
          <a:xfrm>
            <a:off x="353384" y="4382900"/>
            <a:ext cx="4778459" cy="1146981"/>
          </a:xfrm>
          <a:prstGeom prst="rect">
            <a:avLst/>
          </a:prstGeom>
          <a:noFill/>
        </p:spPr>
        <p:txBody>
          <a:bodyPr wrap="square">
            <a:spAutoFit/>
          </a:bodyPr>
          <a:lstStyle/>
          <a:p>
            <a:pPr>
              <a:lnSpc>
                <a:spcPct val="150000"/>
              </a:lnSpc>
            </a:pPr>
            <a:r>
              <a:rPr lang="en-US" sz="2400" dirty="0">
                <a:highlight>
                  <a:srgbClr val="C0C0C0"/>
                </a:highlight>
                <a:latin typeface="SUKHUMVITSET-TEXT" panose="02000506000000020004" pitchFamily="2" charset="-34"/>
                <a:cs typeface="SUKHUMVITSET-TEXT" panose="02000506000000020004" pitchFamily="2" charset="-34"/>
              </a:rPr>
              <a:t>Restrictions</a:t>
            </a:r>
            <a:r>
              <a:rPr lang="en-US" sz="2400" dirty="0">
                <a:latin typeface="SUKHUMVITSET-TEXT" panose="02000506000000020004" pitchFamily="2" charset="-34"/>
                <a:cs typeface="SUKHUMVITSET-TEXT" panose="02000506000000020004" pitchFamily="2" charset="-34"/>
              </a:rPr>
              <a:t>: continuous variable with normal distributed</a:t>
            </a:r>
          </a:p>
        </p:txBody>
      </p:sp>
      <p:sp>
        <p:nvSpPr>
          <p:cNvPr id="11" name="Freeform 502">
            <a:extLst>
              <a:ext uri="{FF2B5EF4-FFF2-40B4-BE49-F238E27FC236}">
                <a16:creationId xmlns:a16="http://schemas.microsoft.com/office/drawing/2014/main" id="{A8F10367-945D-48D7-B5B5-7E601CB5806E}"/>
              </a:ext>
            </a:extLst>
          </p:cNvPr>
          <p:cNvSpPr>
            <a:spLocks noEditPoints="1"/>
          </p:cNvSpPr>
          <p:nvPr/>
        </p:nvSpPr>
        <p:spPr bwMode="auto">
          <a:xfrm>
            <a:off x="2388644" y="1446136"/>
            <a:ext cx="5542175" cy="1615670"/>
          </a:xfrm>
          <a:custGeom>
            <a:avLst/>
            <a:gdLst>
              <a:gd name="T0" fmla="*/ 685 w 1319"/>
              <a:gd name="T1" fmla="*/ 39 h 237"/>
              <a:gd name="T2" fmla="*/ 684 w 1319"/>
              <a:gd name="T3" fmla="*/ 48 h 237"/>
              <a:gd name="T4" fmla="*/ 686 w 1319"/>
              <a:gd name="T5" fmla="*/ 40 h 237"/>
              <a:gd name="T6" fmla="*/ 689 w 1319"/>
              <a:gd name="T7" fmla="*/ 38 h 237"/>
              <a:gd name="T8" fmla="*/ 1030 w 1319"/>
              <a:gd name="T9" fmla="*/ 43 h 237"/>
              <a:gd name="T10" fmla="*/ 1319 w 1319"/>
              <a:gd name="T11" fmla="*/ 126 h 237"/>
              <a:gd name="T12" fmla="*/ 1278 w 1319"/>
              <a:gd name="T13" fmla="*/ 85 h 237"/>
              <a:gd name="T14" fmla="*/ 1098 w 1319"/>
              <a:gd name="T15" fmla="*/ 53 h 237"/>
              <a:gd name="T16" fmla="*/ 927 w 1319"/>
              <a:gd name="T17" fmla="*/ 38 h 237"/>
              <a:gd name="T18" fmla="*/ 835 w 1319"/>
              <a:gd name="T19" fmla="*/ 36 h 237"/>
              <a:gd name="T20" fmla="*/ 809 w 1319"/>
              <a:gd name="T21" fmla="*/ 36 h 237"/>
              <a:gd name="T22" fmla="*/ 927 w 1319"/>
              <a:gd name="T23" fmla="*/ 39 h 237"/>
              <a:gd name="T24" fmla="*/ 906 w 1319"/>
              <a:gd name="T25" fmla="*/ 40 h 237"/>
              <a:gd name="T26" fmla="*/ 954 w 1319"/>
              <a:gd name="T27" fmla="*/ 43 h 237"/>
              <a:gd name="T28" fmla="*/ 718 w 1319"/>
              <a:gd name="T29" fmla="*/ 40 h 237"/>
              <a:gd name="T30" fmla="*/ 1084 w 1319"/>
              <a:gd name="T31" fmla="*/ 57 h 237"/>
              <a:gd name="T32" fmla="*/ 954 w 1319"/>
              <a:gd name="T33" fmla="*/ 48 h 237"/>
              <a:gd name="T34" fmla="*/ 688 w 1319"/>
              <a:gd name="T35" fmla="*/ 45 h 237"/>
              <a:gd name="T36" fmla="*/ 692 w 1319"/>
              <a:gd name="T37" fmla="*/ 45 h 237"/>
              <a:gd name="T38" fmla="*/ 941 w 1319"/>
              <a:gd name="T39" fmla="*/ 49 h 237"/>
              <a:gd name="T40" fmla="*/ 1142 w 1319"/>
              <a:gd name="T41" fmla="*/ 69 h 237"/>
              <a:gd name="T42" fmla="*/ 1291 w 1319"/>
              <a:gd name="T43" fmla="*/ 105 h 237"/>
              <a:gd name="T44" fmla="*/ 1300 w 1319"/>
              <a:gd name="T45" fmla="*/ 134 h 237"/>
              <a:gd name="T46" fmla="*/ 1171 w 1319"/>
              <a:gd name="T47" fmla="*/ 185 h 237"/>
              <a:gd name="T48" fmla="*/ 765 w 1319"/>
              <a:gd name="T49" fmla="*/ 221 h 237"/>
              <a:gd name="T50" fmla="*/ 244 w 1319"/>
              <a:gd name="T51" fmla="*/ 206 h 237"/>
              <a:gd name="T52" fmla="*/ 14 w 1319"/>
              <a:gd name="T53" fmla="*/ 149 h 237"/>
              <a:gd name="T54" fmla="*/ 350 w 1319"/>
              <a:gd name="T55" fmla="*/ 42 h 237"/>
              <a:gd name="T56" fmla="*/ 774 w 1319"/>
              <a:gd name="T57" fmla="*/ 16 h 237"/>
              <a:gd name="T58" fmla="*/ 1123 w 1319"/>
              <a:gd name="T59" fmla="*/ 36 h 237"/>
              <a:gd name="T60" fmla="*/ 1130 w 1319"/>
              <a:gd name="T61" fmla="*/ 38 h 237"/>
              <a:gd name="T62" fmla="*/ 1137 w 1319"/>
              <a:gd name="T63" fmla="*/ 38 h 237"/>
              <a:gd name="T64" fmla="*/ 1144 w 1319"/>
              <a:gd name="T65" fmla="*/ 33 h 237"/>
              <a:gd name="T66" fmla="*/ 1143 w 1319"/>
              <a:gd name="T67" fmla="*/ 25 h 237"/>
              <a:gd name="T68" fmla="*/ 1137 w 1319"/>
              <a:gd name="T69" fmla="*/ 20 h 237"/>
              <a:gd name="T70" fmla="*/ 1131 w 1319"/>
              <a:gd name="T71" fmla="*/ 19 h 237"/>
              <a:gd name="T72" fmla="*/ 1122 w 1319"/>
              <a:gd name="T73" fmla="*/ 19 h 237"/>
              <a:gd name="T74" fmla="*/ 920 w 1319"/>
              <a:gd name="T75" fmla="*/ 2 h 237"/>
              <a:gd name="T76" fmla="*/ 750 w 1319"/>
              <a:gd name="T77" fmla="*/ 1 h 237"/>
              <a:gd name="T78" fmla="*/ 385 w 1319"/>
              <a:gd name="T79" fmla="*/ 23 h 237"/>
              <a:gd name="T80" fmla="*/ 65 w 1319"/>
              <a:gd name="T81" fmla="*/ 94 h 237"/>
              <a:gd name="T82" fmla="*/ 7 w 1319"/>
              <a:gd name="T83" fmla="*/ 168 h 237"/>
              <a:gd name="T84" fmla="*/ 158 w 1319"/>
              <a:gd name="T85" fmla="*/ 212 h 237"/>
              <a:gd name="T86" fmla="*/ 992 w 1319"/>
              <a:gd name="T87" fmla="*/ 223 h 237"/>
              <a:gd name="T88" fmla="*/ 1284 w 1319"/>
              <a:gd name="T89" fmla="*/ 161 h 237"/>
              <a:gd name="T90" fmla="*/ 1319 w 1319"/>
              <a:gd name="T91" fmla="*/ 126 h 237"/>
              <a:gd name="T92" fmla="*/ 985 w 1319"/>
              <a:gd name="T93" fmla="*/ 52 h 237"/>
              <a:gd name="T94" fmla="*/ 688 w 1319"/>
              <a:gd name="T95" fmla="*/ 44 h 237"/>
              <a:gd name="T96" fmla="*/ 1041 w 1319"/>
              <a:gd name="T97" fmla="*/ 46 h 237"/>
              <a:gd name="T98" fmla="*/ 688 w 1319"/>
              <a:gd name="T99" fmla="*/ 45 h 237"/>
              <a:gd name="T100" fmla="*/ 1270 w 1319"/>
              <a:gd name="T101" fmla="*/ 96 h 237"/>
              <a:gd name="T102" fmla="*/ 688 w 1319"/>
              <a:gd name="T103" fmla="*/ 46 h 237"/>
              <a:gd name="T104" fmla="*/ 769 w 1319"/>
              <a:gd name="T105" fmla="*/ 37 h 237"/>
              <a:gd name="T106" fmla="*/ 926 w 1319"/>
              <a:gd name="T107" fmla="*/ 46 h 237"/>
              <a:gd name="T108" fmla="*/ 986 w 1319"/>
              <a:gd name="T109" fmla="*/ 52 h 237"/>
              <a:gd name="T110" fmla="*/ 687 w 1319"/>
              <a:gd name="T111" fmla="*/ 41 h 237"/>
              <a:gd name="T112" fmla="*/ 689 w 1319"/>
              <a:gd name="T113" fmla="*/ 38 h 237"/>
              <a:gd name="T114" fmla="*/ 689 w 1319"/>
              <a:gd name="T115" fmla="*/ 45 h 237"/>
              <a:gd name="T116" fmla="*/ 688 w 1319"/>
              <a:gd name="T117" fmla="*/ 41 h 237"/>
              <a:gd name="T118" fmla="*/ 689 w 1319"/>
              <a:gd name="T119" fmla="*/ 4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19" h="237">
                <a:moveTo>
                  <a:pt x="686" y="40"/>
                </a:moveTo>
                <a:cubicBezTo>
                  <a:pt x="686" y="40"/>
                  <a:pt x="686" y="40"/>
                  <a:pt x="686" y="40"/>
                </a:cubicBezTo>
                <a:cubicBezTo>
                  <a:pt x="686" y="40"/>
                  <a:pt x="685" y="40"/>
                  <a:pt x="684" y="40"/>
                </a:cubicBezTo>
                <a:cubicBezTo>
                  <a:pt x="684" y="40"/>
                  <a:pt x="684" y="40"/>
                  <a:pt x="684" y="40"/>
                </a:cubicBezTo>
                <a:cubicBezTo>
                  <a:pt x="684" y="40"/>
                  <a:pt x="684" y="40"/>
                  <a:pt x="683" y="40"/>
                </a:cubicBezTo>
                <a:cubicBezTo>
                  <a:pt x="684" y="39"/>
                  <a:pt x="685" y="40"/>
                  <a:pt x="685" y="39"/>
                </a:cubicBezTo>
                <a:cubicBezTo>
                  <a:pt x="685" y="39"/>
                  <a:pt x="685" y="39"/>
                  <a:pt x="685" y="39"/>
                </a:cubicBezTo>
                <a:cubicBezTo>
                  <a:pt x="686" y="39"/>
                  <a:pt x="687" y="39"/>
                  <a:pt x="688" y="39"/>
                </a:cubicBezTo>
                <a:cubicBezTo>
                  <a:pt x="687" y="40"/>
                  <a:pt x="686" y="39"/>
                  <a:pt x="686" y="40"/>
                </a:cubicBezTo>
                <a:close/>
                <a:moveTo>
                  <a:pt x="684" y="48"/>
                </a:moveTo>
                <a:cubicBezTo>
                  <a:pt x="685" y="48"/>
                  <a:pt x="685" y="48"/>
                  <a:pt x="685" y="48"/>
                </a:cubicBezTo>
                <a:cubicBezTo>
                  <a:pt x="685" y="48"/>
                  <a:pt x="684" y="48"/>
                  <a:pt x="684" y="48"/>
                </a:cubicBezTo>
                <a:close/>
                <a:moveTo>
                  <a:pt x="685" y="46"/>
                </a:moveTo>
                <a:cubicBezTo>
                  <a:pt x="685" y="46"/>
                  <a:pt x="685" y="46"/>
                  <a:pt x="685" y="46"/>
                </a:cubicBezTo>
                <a:cubicBezTo>
                  <a:pt x="685" y="46"/>
                  <a:pt x="685" y="46"/>
                  <a:pt x="685" y="46"/>
                </a:cubicBezTo>
                <a:close/>
                <a:moveTo>
                  <a:pt x="686" y="40"/>
                </a:moveTo>
                <a:cubicBezTo>
                  <a:pt x="686" y="40"/>
                  <a:pt x="687" y="40"/>
                  <a:pt x="687" y="40"/>
                </a:cubicBezTo>
                <a:cubicBezTo>
                  <a:pt x="686" y="40"/>
                  <a:pt x="686" y="40"/>
                  <a:pt x="686" y="40"/>
                </a:cubicBezTo>
                <a:cubicBezTo>
                  <a:pt x="686" y="40"/>
                  <a:pt x="686" y="40"/>
                  <a:pt x="686" y="40"/>
                </a:cubicBezTo>
                <a:close/>
                <a:moveTo>
                  <a:pt x="686" y="43"/>
                </a:moveTo>
                <a:cubicBezTo>
                  <a:pt x="686" y="44"/>
                  <a:pt x="686" y="43"/>
                  <a:pt x="686" y="43"/>
                </a:cubicBezTo>
                <a:close/>
                <a:moveTo>
                  <a:pt x="689" y="38"/>
                </a:moveTo>
                <a:cubicBezTo>
                  <a:pt x="688" y="38"/>
                  <a:pt x="688" y="38"/>
                  <a:pt x="688" y="39"/>
                </a:cubicBezTo>
                <a:cubicBezTo>
                  <a:pt x="688" y="39"/>
                  <a:pt x="689" y="39"/>
                  <a:pt x="689" y="38"/>
                </a:cubicBezTo>
                <a:close/>
                <a:moveTo>
                  <a:pt x="685" y="46"/>
                </a:moveTo>
                <a:cubicBezTo>
                  <a:pt x="685" y="46"/>
                  <a:pt x="685" y="46"/>
                  <a:pt x="685" y="46"/>
                </a:cubicBezTo>
                <a:close/>
                <a:moveTo>
                  <a:pt x="685" y="45"/>
                </a:moveTo>
                <a:cubicBezTo>
                  <a:pt x="685" y="45"/>
                  <a:pt x="685" y="45"/>
                  <a:pt x="685" y="45"/>
                </a:cubicBezTo>
                <a:cubicBezTo>
                  <a:pt x="685" y="45"/>
                  <a:pt x="685" y="45"/>
                  <a:pt x="685" y="45"/>
                </a:cubicBezTo>
                <a:close/>
                <a:moveTo>
                  <a:pt x="1030" y="43"/>
                </a:moveTo>
                <a:cubicBezTo>
                  <a:pt x="1023" y="42"/>
                  <a:pt x="1012" y="41"/>
                  <a:pt x="1009" y="41"/>
                </a:cubicBezTo>
                <a:cubicBezTo>
                  <a:pt x="1019" y="42"/>
                  <a:pt x="1026" y="43"/>
                  <a:pt x="1030" y="43"/>
                </a:cubicBezTo>
                <a:close/>
                <a:moveTo>
                  <a:pt x="1122" y="54"/>
                </a:moveTo>
                <a:cubicBezTo>
                  <a:pt x="1109" y="53"/>
                  <a:pt x="1109" y="53"/>
                  <a:pt x="1109" y="53"/>
                </a:cubicBezTo>
                <a:cubicBezTo>
                  <a:pt x="1108" y="53"/>
                  <a:pt x="1118" y="54"/>
                  <a:pt x="1122" y="54"/>
                </a:cubicBezTo>
                <a:close/>
                <a:moveTo>
                  <a:pt x="1319" y="126"/>
                </a:moveTo>
                <a:cubicBezTo>
                  <a:pt x="1319" y="125"/>
                  <a:pt x="1319" y="125"/>
                  <a:pt x="1319" y="125"/>
                </a:cubicBezTo>
                <a:cubicBezTo>
                  <a:pt x="1319" y="124"/>
                  <a:pt x="1319" y="124"/>
                  <a:pt x="1319" y="124"/>
                </a:cubicBezTo>
                <a:cubicBezTo>
                  <a:pt x="1319" y="118"/>
                  <a:pt x="1316" y="112"/>
                  <a:pt x="1313" y="108"/>
                </a:cubicBezTo>
                <a:cubicBezTo>
                  <a:pt x="1309" y="103"/>
                  <a:pt x="1305" y="100"/>
                  <a:pt x="1301" y="97"/>
                </a:cubicBezTo>
                <a:cubicBezTo>
                  <a:pt x="1293" y="91"/>
                  <a:pt x="1285" y="88"/>
                  <a:pt x="1279" y="86"/>
                </a:cubicBezTo>
                <a:cubicBezTo>
                  <a:pt x="1280" y="86"/>
                  <a:pt x="1280" y="86"/>
                  <a:pt x="1278" y="85"/>
                </a:cubicBezTo>
                <a:cubicBezTo>
                  <a:pt x="1272" y="83"/>
                  <a:pt x="1269" y="82"/>
                  <a:pt x="1262" y="80"/>
                </a:cubicBezTo>
                <a:cubicBezTo>
                  <a:pt x="1239" y="73"/>
                  <a:pt x="1219" y="70"/>
                  <a:pt x="1199" y="67"/>
                </a:cubicBezTo>
                <a:cubicBezTo>
                  <a:pt x="1180" y="64"/>
                  <a:pt x="1162" y="61"/>
                  <a:pt x="1142" y="58"/>
                </a:cubicBezTo>
                <a:cubicBezTo>
                  <a:pt x="1137" y="58"/>
                  <a:pt x="1123" y="55"/>
                  <a:pt x="1119" y="55"/>
                </a:cubicBezTo>
                <a:cubicBezTo>
                  <a:pt x="1126" y="56"/>
                  <a:pt x="1135" y="57"/>
                  <a:pt x="1134" y="57"/>
                </a:cubicBezTo>
                <a:cubicBezTo>
                  <a:pt x="1122" y="56"/>
                  <a:pt x="1106" y="54"/>
                  <a:pt x="1098" y="53"/>
                </a:cubicBezTo>
                <a:cubicBezTo>
                  <a:pt x="1083" y="51"/>
                  <a:pt x="1076" y="50"/>
                  <a:pt x="1062" y="49"/>
                </a:cubicBezTo>
                <a:cubicBezTo>
                  <a:pt x="1059" y="48"/>
                  <a:pt x="1065" y="49"/>
                  <a:pt x="1058" y="48"/>
                </a:cubicBezTo>
                <a:cubicBezTo>
                  <a:pt x="1037" y="46"/>
                  <a:pt x="1027" y="45"/>
                  <a:pt x="1008" y="43"/>
                </a:cubicBezTo>
                <a:cubicBezTo>
                  <a:pt x="1003" y="43"/>
                  <a:pt x="980" y="41"/>
                  <a:pt x="974" y="41"/>
                </a:cubicBezTo>
                <a:cubicBezTo>
                  <a:pt x="968" y="40"/>
                  <a:pt x="980" y="41"/>
                  <a:pt x="975" y="41"/>
                </a:cubicBezTo>
                <a:cubicBezTo>
                  <a:pt x="927" y="38"/>
                  <a:pt x="927" y="38"/>
                  <a:pt x="927" y="38"/>
                </a:cubicBezTo>
                <a:cubicBezTo>
                  <a:pt x="923" y="38"/>
                  <a:pt x="920" y="38"/>
                  <a:pt x="914" y="38"/>
                </a:cubicBezTo>
                <a:cubicBezTo>
                  <a:pt x="909" y="37"/>
                  <a:pt x="915" y="37"/>
                  <a:pt x="908" y="37"/>
                </a:cubicBezTo>
                <a:cubicBezTo>
                  <a:pt x="902" y="37"/>
                  <a:pt x="913" y="38"/>
                  <a:pt x="912" y="38"/>
                </a:cubicBezTo>
                <a:cubicBezTo>
                  <a:pt x="903" y="37"/>
                  <a:pt x="905" y="38"/>
                  <a:pt x="900" y="38"/>
                </a:cubicBezTo>
                <a:cubicBezTo>
                  <a:pt x="888" y="37"/>
                  <a:pt x="880" y="37"/>
                  <a:pt x="869" y="37"/>
                </a:cubicBezTo>
                <a:cubicBezTo>
                  <a:pt x="835" y="36"/>
                  <a:pt x="835" y="36"/>
                  <a:pt x="835" y="36"/>
                </a:cubicBezTo>
                <a:cubicBezTo>
                  <a:pt x="811" y="36"/>
                  <a:pt x="811" y="36"/>
                  <a:pt x="811" y="36"/>
                </a:cubicBezTo>
                <a:cubicBezTo>
                  <a:pt x="786" y="36"/>
                  <a:pt x="786" y="36"/>
                  <a:pt x="786" y="36"/>
                </a:cubicBezTo>
                <a:cubicBezTo>
                  <a:pt x="781" y="36"/>
                  <a:pt x="790" y="36"/>
                  <a:pt x="782" y="36"/>
                </a:cubicBezTo>
                <a:cubicBezTo>
                  <a:pt x="749" y="36"/>
                  <a:pt x="716" y="37"/>
                  <a:pt x="692" y="38"/>
                </a:cubicBezTo>
                <a:cubicBezTo>
                  <a:pt x="729" y="36"/>
                  <a:pt x="757" y="36"/>
                  <a:pt x="790" y="36"/>
                </a:cubicBezTo>
                <a:cubicBezTo>
                  <a:pt x="795" y="36"/>
                  <a:pt x="804" y="36"/>
                  <a:pt x="809" y="36"/>
                </a:cubicBezTo>
                <a:cubicBezTo>
                  <a:pt x="811" y="36"/>
                  <a:pt x="804" y="36"/>
                  <a:pt x="811" y="36"/>
                </a:cubicBezTo>
                <a:cubicBezTo>
                  <a:pt x="818" y="36"/>
                  <a:pt x="818" y="36"/>
                  <a:pt x="818" y="36"/>
                </a:cubicBezTo>
                <a:cubicBezTo>
                  <a:pt x="814" y="36"/>
                  <a:pt x="821" y="36"/>
                  <a:pt x="823" y="37"/>
                </a:cubicBezTo>
                <a:cubicBezTo>
                  <a:pt x="851" y="37"/>
                  <a:pt x="873" y="37"/>
                  <a:pt x="898" y="38"/>
                </a:cubicBezTo>
                <a:cubicBezTo>
                  <a:pt x="902" y="38"/>
                  <a:pt x="894" y="38"/>
                  <a:pt x="900" y="38"/>
                </a:cubicBezTo>
                <a:cubicBezTo>
                  <a:pt x="927" y="39"/>
                  <a:pt x="927" y="39"/>
                  <a:pt x="927" y="39"/>
                </a:cubicBezTo>
                <a:cubicBezTo>
                  <a:pt x="930" y="40"/>
                  <a:pt x="937" y="40"/>
                  <a:pt x="933" y="40"/>
                </a:cubicBezTo>
                <a:cubicBezTo>
                  <a:pt x="901" y="38"/>
                  <a:pt x="856" y="37"/>
                  <a:pt x="817" y="37"/>
                </a:cubicBezTo>
                <a:cubicBezTo>
                  <a:pt x="806" y="37"/>
                  <a:pt x="793" y="37"/>
                  <a:pt x="787" y="37"/>
                </a:cubicBezTo>
                <a:cubicBezTo>
                  <a:pt x="804" y="37"/>
                  <a:pt x="818" y="37"/>
                  <a:pt x="833" y="38"/>
                </a:cubicBezTo>
                <a:cubicBezTo>
                  <a:pt x="853" y="38"/>
                  <a:pt x="874" y="38"/>
                  <a:pt x="893" y="39"/>
                </a:cubicBezTo>
                <a:cubicBezTo>
                  <a:pt x="906" y="40"/>
                  <a:pt x="906" y="40"/>
                  <a:pt x="906" y="40"/>
                </a:cubicBezTo>
                <a:cubicBezTo>
                  <a:pt x="920" y="40"/>
                  <a:pt x="920" y="40"/>
                  <a:pt x="920" y="40"/>
                </a:cubicBezTo>
                <a:cubicBezTo>
                  <a:pt x="929" y="41"/>
                  <a:pt x="929" y="41"/>
                  <a:pt x="929" y="41"/>
                </a:cubicBezTo>
                <a:cubicBezTo>
                  <a:pt x="937" y="41"/>
                  <a:pt x="944" y="41"/>
                  <a:pt x="953" y="42"/>
                </a:cubicBezTo>
                <a:cubicBezTo>
                  <a:pt x="968" y="43"/>
                  <a:pt x="983" y="44"/>
                  <a:pt x="999" y="46"/>
                </a:cubicBezTo>
                <a:cubicBezTo>
                  <a:pt x="1002" y="46"/>
                  <a:pt x="1001" y="46"/>
                  <a:pt x="997" y="46"/>
                </a:cubicBezTo>
                <a:cubicBezTo>
                  <a:pt x="977" y="44"/>
                  <a:pt x="974" y="44"/>
                  <a:pt x="954" y="43"/>
                </a:cubicBezTo>
                <a:cubicBezTo>
                  <a:pt x="956" y="43"/>
                  <a:pt x="958" y="43"/>
                  <a:pt x="957" y="43"/>
                </a:cubicBezTo>
                <a:cubicBezTo>
                  <a:pt x="951" y="43"/>
                  <a:pt x="949" y="42"/>
                  <a:pt x="945" y="42"/>
                </a:cubicBezTo>
                <a:cubicBezTo>
                  <a:pt x="960" y="43"/>
                  <a:pt x="958" y="43"/>
                  <a:pt x="953" y="43"/>
                </a:cubicBezTo>
                <a:cubicBezTo>
                  <a:pt x="916" y="41"/>
                  <a:pt x="870" y="39"/>
                  <a:pt x="840" y="39"/>
                </a:cubicBezTo>
                <a:cubicBezTo>
                  <a:pt x="836" y="39"/>
                  <a:pt x="834" y="39"/>
                  <a:pt x="829" y="39"/>
                </a:cubicBezTo>
                <a:cubicBezTo>
                  <a:pt x="794" y="38"/>
                  <a:pt x="755" y="38"/>
                  <a:pt x="718" y="40"/>
                </a:cubicBezTo>
                <a:cubicBezTo>
                  <a:pt x="761" y="39"/>
                  <a:pt x="805" y="38"/>
                  <a:pt x="854" y="39"/>
                </a:cubicBezTo>
                <a:cubicBezTo>
                  <a:pt x="856" y="39"/>
                  <a:pt x="854" y="39"/>
                  <a:pt x="859" y="40"/>
                </a:cubicBezTo>
                <a:cubicBezTo>
                  <a:pt x="880" y="40"/>
                  <a:pt x="904" y="41"/>
                  <a:pt x="920" y="42"/>
                </a:cubicBezTo>
                <a:cubicBezTo>
                  <a:pt x="941" y="44"/>
                  <a:pt x="941" y="44"/>
                  <a:pt x="941" y="44"/>
                </a:cubicBezTo>
                <a:cubicBezTo>
                  <a:pt x="993" y="47"/>
                  <a:pt x="1030" y="51"/>
                  <a:pt x="1079" y="57"/>
                </a:cubicBezTo>
                <a:cubicBezTo>
                  <a:pt x="1079" y="57"/>
                  <a:pt x="1082" y="57"/>
                  <a:pt x="1084" y="57"/>
                </a:cubicBezTo>
                <a:cubicBezTo>
                  <a:pt x="1073" y="57"/>
                  <a:pt x="1073" y="57"/>
                  <a:pt x="1073" y="57"/>
                </a:cubicBezTo>
                <a:cubicBezTo>
                  <a:pt x="1049" y="54"/>
                  <a:pt x="1049" y="54"/>
                  <a:pt x="1049" y="54"/>
                </a:cubicBezTo>
                <a:cubicBezTo>
                  <a:pt x="1008" y="50"/>
                  <a:pt x="950" y="45"/>
                  <a:pt x="898" y="43"/>
                </a:cubicBezTo>
                <a:cubicBezTo>
                  <a:pt x="892" y="43"/>
                  <a:pt x="897" y="43"/>
                  <a:pt x="901" y="44"/>
                </a:cubicBezTo>
                <a:cubicBezTo>
                  <a:pt x="926" y="45"/>
                  <a:pt x="948" y="46"/>
                  <a:pt x="975" y="48"/>
                </a:cubicBezTo>
                <a:cubicBezTo>
                  <a:pt x="984" y="50"/>
                  <a:pt x="974" y="49"/>
                  <a:pt x="954" y="48"/>
                </a:cubicBezTo>
                <a:cubicBezTo>
                  <a:pt x="937" y="47"/>
                  <a:pt x="914" y="45"/>
                  <a:pt x="893" y="45"/>
                </a:cubicBezTo>
                <a:cubicBezTo>
                  <a:pt x="871" y="44"/>
                  <a:pt x="851" y="43"/>
                  <a:pt x="841" y="43"/>
                </a:cubicBezTo>
                <a:cubicBezTo>
                  <a:pt x="791" y="42"/>
                  <a:pt x="742" y="43"/>
                  <a:pt x="693" y="45"/>
                </a:cubicBezTo>
                <a:cubicBezTo>
                  <a:pt x="689" y="45"/>
                  <a:pt x="689" y="45"/>
                  <a:pt x="689" y="45"/>
                </a:cubicBezTo>
                <a:cubicBezTo>
                  <a:pt x="689" y="45"/>
                  <a:pt x="689" y="45"/>
                  <a:pt x="689" y="45"/>
                </a:cubicBezTo>
                <a:cubicBezTo>
                  <a:pt x="688" y="45"/>
                  <a:pt x="688" y="45"/>
                  <a:pt x="688" y="45"/>
                </a:cubicBezTo>
                <a:cubicBezTo>
                  <a:pt x="686" y="45"/>
                  <a:pt x="686" y="45"/>
                  <a:pt x="686" y="45"/>
                </a:cubicBezTo>
                <a:cubicBezTo>
                  <a:pt x="686" y="45"/>
                  <a:pt x="687" y="45"/>
                  <a:pt x="688" y="45"/>
                </a:cubicBezTo>
                <a:cubicBezTo>
                  <a:pt x="689" y="45"/>
                  <a:pt x="689" y="45"/>
                  <a:pt x="689" y="45"/>
                </a:cubicBezTo>
                <a:cubicBezTo>
                  <a:pt x="689" y="45"/>
                  <a:pt x="689" y="45"/>
                  <a:pt x="689" y="45"/>
                </a:cubicBezTo>
                <a:cubicBezTo>
                  <a:pt x="689" y="45"/>
                  <a:pt x="689" y="45"/>
                  <a:pt x="689" y="45"/>
                </a:cubicBezTo>
                <a:cubicBezTo>
                  <a:pt x="692" y="45"/>
                  <a:pt x="692" y="45"/>
                  <a:pt x="692" y="45"/>
                </a:cubicBezTo>
                <a:cubicBezTo>
                  <a:pt x="701" y="45"/>
                  <a:pt x="701" y="45"/>
                  <a:pt x="701" y="45"/>
                </a:cubicBezTo>
                <a:cubicBezTo>
                  <a:pt x="701" y="45"/>
                  <a:pt x="703" y="44"/>
                  <a:pt x="707" y="44"/>
                </a:cubicBezTo>
                <a:cubicBezTo>
                  <a:pt x="756" y="43"/>
                  <a:pt x="811" y="43"/>
                  <a:pt x="855" y="43"/>
                </a:cubicBezTo>
                <a:cubicBezTo>
                  <a:pt x="873" y="44"/>
                  <a:pt x="908" y="45"/>
                  <a:pt x="926" y="47"/>
                </a:cubicBezTo>
                <a:cubicBezTo>
                  <a:pt x="922" y="47"/>
                  <a:pt x="907" y="46"/>
                  <a:pt x="888" y="46"/>
                </a:cubicBezTo>
                <a:cubicBezTo>
                  <a:pt x="907" y="46"/>
                  <a:pt x="925" y="48"/>
                  <a:pt x="941" y="49"/>
                </a:cubicBezTo>
                <a:cubicBezTo>
                  <a:pt x="955" y="49"/>
                  <a:pt x="978" y="51"/>
                  <a:pt x="985" y="52"/>
                </a:cubicBezTo>
                <a:cubicBezTo>
                  <a:pt x="986" y="52"/>
                  <a:pt x="984" y="52"/>
                  <a:pt x="985" y="52"/>
                </a:cubicBezTo>
                <a:cubicBezTo>
                  <a:pt x="986" y="52"/>
                  <a:pt x="996" y="53"/>
                  <a:pt x="997" y="53"/>
                </a:cubicBezTo>
                <a:cubicBezTo>
                  <a:pt x="1004" y="53"/>
                  <a:pt x="1003" y="53"/>
                  <a:pt x="1011" y="54"/>
                </a:cubicBezTo>
                <a:cubicBezTo>
                  <a:pt x="1022" y="55"/>
                  <a:pt x="1022" y="55"/>
                  <a:pt x="1029" y="56"/>
                </a:cubicBezTo>
                <a:cubicBezTo>
                  <a:pt x="1067" y="59"/>
                  <a:pt x="1104" y="64"/>
                  <a:pt x="1142" y="69"/>
                </a:cubicBezTo>
                <a:cubicBezTo>
                  <a:pt x="1154" y="71"/>
                  <a:pt x="1154" y="71"/>
                  <a:pt x="1154" y="71"/>
                </a:cubicBezTo>
                <a:cubicBezTo>
                  <a:pt x="1158" y="72"/>
                  <a:pt x="1155" y="72"/>
                  <a:pt x="1159" y="72"/>
                </a:cubicBezTo>
                <a:cubicBezTo>
                  <a:pt x="1162" y="73"/>
                  <a:pt x="1161" y="72"/>
                  <a:pt x="1165" y="73"/>
                </a:cubicBezTo>
                <a:cubicBezTo>
                  <a:pt x="1179" y="75"/>
                  <a:pt x="1196" y="78"/>
                  <a:pt x="1211" y="81"/>
                </a:cubicBezTo>
                <a:cubicBezTo>
                  <a:pt x="1229" y="84"/>
                  <a:pt x="1249" y="88"/>
                  <a:pt x="1267" y="94"/>
                </a:cubicBezTo>
                <a:cubicBezTo>
                  <a:pt x="1275" y="97"/>
                  <a:pt x="1284" y="101"/>
                  <a:pt x="1291" y="105"/>
                </a:cubicBezTo>
                <a:cubicBezTo>
                  <a:pt x="1298" y="109"/>
                  <a:pt x="1303" y="114"/>
                  <a:pt x="1305" y="119"/>
                </a:cubicBezTo>
                <a:cubicBezTo>
                  <a:pt x="1306" y="122"/>
                  <a:pt x="1306" y="121"/>
                  <a:pt x="1306" y="121"/>
                </a:cubicBezTo>
                <a:cubicBezTo>
                  <a:pt x="1306" y="121"/>
                  <a:pt x="1306" y="121"/>
                  <a:pt x="1307" y="124"/>
                </a:cubicBezTo>
                <a:cubicBezTo>
                  <a:pt x="1307" y="125"/>
                  <a:pt x="1307" y="126"/>
                  <a:pt x="1307" y="126"/>
                </a:cubicBezTo>
                <a:cubicBezTo>
                  <a:pt x="1307" y="127"/>
                  <a:pt x="1306" y="127"/>
                  <a:pt x="1306" y="128"/>
                </a:cubicBezTo>
                <a:cubicBezTo>
                  <a:pt x="1304" y="130"/>
                  <a:pt x="1302" y="132"/>
                  <a:pt x="1300" y="134"/>
                </a:cubicBezTo>
                <a:cubicBezTo>
                  <a:pt x="1296" y="138"/>
                  <a:pt x="1291" y="142"/>
                  <a:pt x="1285" y="145"/>
                </a:cubicBezTo>
                <a:cubicBezTo>
                  <a:pt x="1274" y="152"/>
                  <a:pt x="1262" y="158"/>
                  <a:pt x="1250" y="163"/>
                </a:cubicBezTo>
                <a:cubicBezTo>
                  <a:pt x="1247" y="164"/>
                  <a:pt x="1244" y="165"/>
                  <a:pt x="1241" y="166"/>
                </a:cubicBezTo>
                <a:cubicBezTo>
                  <a:pt x="1231" y="169"/>
                  <a:pt x="1231" y="169"/>
                  <a:pt x="1231" y="169"/>
                </a:cubicBezTo>
                <a:cubicBezTo>
                  <a:pt x="1224" y="171"/>
                  <a:pt x="1218" y="173"/>
                  <a:pt x="1211" y="175"/>
                </a:cubicBezTo>
                <a:cubicBezTo>
                  <a:pt x="1198" y="178"/>
                  <a:pt x="1184" y="182"/>
                  <a:pt x="1171" y="185"/>
                </a:cubicBezTo>
                <a:cubicBezTo>
                  <a:pt x="1167" y="186"/>
                  <a:pt x="1170" y="185"/>
                  <a:pt x="1164" y="186"/>
                </a:cubicBezTo>
                <a:cubicBezTo>
                  <a:pt x="1156" y="188"/>
                  <a:pt x="1158" y="188"/>
                  <a:pt x="1152" y="189"/>
                </a:cubicBezTo>
                <a:cubicBezTo>
                  <a:pt x="1147" y="190"/>
                  <a:pt x="1144" y="191"/>
                  <a:pt x="1141" y="191"/>
                </a:cubicBezTo>
                <a:cubicBezTo>
                  <a:pt x="1110" y="197"/>
                  <a:pt x="1078" y="201"/>
                  <a:pt x="1045" y="205"/>
                </a:cubicBezTo>
                <a:cubicBezTo>
                  <a:pt x="1013" y="208"/>
                  <a:pt x="980" y="210"/>
                  <a:pt x="947" y="213"/>
                </a:cubicBezTo>
                <a:cubicBezTo>
                  <a:pt x="885" y="217"/>
                  <a:pt x="823" y="220"/>
                  <a:pt x="765" y="221"/>
                </a:cubicBezTo>
                <a:cubicBezTo>
                  <a:pt x="719" y="222"/>
                  <a:pt x="675" y="223"/>
                  <a:pt x="633" y="222"/>
                </a:cubicBezTo>
                <a:cubicBezTo>
                  <a:pt x="578" y="222"/>
                  <a:pt x="530" y="221"/>
                  <a:pt x="478" y="219"/>
                </a:cubicBezTo>
                <a:cubicBezTo>
                  <a:pt x="441" y="218"/>
                  <a:pt x="400" y="216"/>
                  <a:pt x="368" y="214"/>
                </a:cubicBezTo>
                <a:cubicBezTo>
                  <a:pt x="350" y="214"/>
                  <a:pt x="350" y="214"/>
                  <a:pt x="350" y="214"/>
                </a:cubicBezTo>
                <a:cubicBezTo>
                  <a:pt x="321" y="212"/>
                  <a:pt x="321" y="212"/>
                  <a:pt x="321" y="212"/>
                </a:cubicBezTo>
                <a:cubicBezTo>
                  <a:pt x="296" y="210"/>
                  <a:pt x="270" y="209"/>
                  <a:pt x="244" y="206"/>
                </a:cubicBezTo>
                <a:cubicBezTo>
                  <a:pt x="215" y="204"/>
                  <a:pt x="188" y="201"/>
                  <a:pt x="160" y="198"/>
                </a:cubicBezTo>
                <a:cubicBezTo>
                  <a:pt x="144" y="196"/>
                  <a:pt x="129" y="194"/>
                  <a:pt x="114" y="191"/>
                </a:cubicBezTo>
                <a:cubicBezTo>
                  <a:pt x="103" y="189"/>
                  <a:pt x="93" y="187"/>
                  <a:pt x="82" y="185"/>
                </a:cubicBezTo>
                <a:cubicBezTo>
                  <a:pt x="68" y="182"/>
                  <a:pt x="53" y="178"/>
                  <a:pt x="40" y="172"/>
                </a:cubicBezTo>
                <a:cubicBezTo>
                  <a:pt x="33" y="170"/>
                  <a:pt x="26" y="166"/>
                  <a:pt x="22" y="163"/>
                </a:cubicBezTo>
                <a:cubicBezTo>
                  <a:pt x="17" y="159"/>
                  <a:pt x="14" y="154"/>
                  <a:pt x="14" y="149"/>
                </a:cubicBezTo>
                <a:cubicBezTo>
                  <a:pt x="14" y="144"/>
                  <a:pt x="19" y="137"/>
                  <a:pt x="26" y="131"/>
                </a:cubicBezTo>
                <a:cubicBezTo>
                  <a:pt x="33" y="126"/>
                  <a:pt x="41" y="121"/>
                  <a:pt x="50" y="117"/>
                </a:cubicBezTo>
                <a:cubicBezTo>
                  <a:pt x="67" y="108"/>
                  <a:pt x="85" y="101"/>
                  <a:pt x="103" y="95"/>
                </a:cubicBezTo>
                <a:cubicBezTo>
                  <a:pt x="144" y="82"/>
                  <a:pt x="195" y="70"/>
                  <a:pt x="235" y="61"/>
                </a:cubicBezTo>
                <a:cubicBezTo>
                  <a:pt x="268" y="55"/>
                  <a:pt x="302" y="49"/>
                  <a:pt x="340" y="44"/>
                </a:cubicBezTo>
                <a:cubicBezTo>
                  <a:pt x="350" y="42"/>
                  <a:pt x="350" y="42"/>
                  <a:pt x="350" y="42"/>
                </a:cubicBezTo>
                <a:cubicBezTo>
                  <a:pt x="407" y="35"/>
                  <a:pt x="471" y="28"/>
                  <a:pt x="517" y="25"/>
                </a:cubicBezTo>
                <a:cubicBezTo>
                  <a:pt x="534" y="24"/>
                  <a:pt x="549" y="23"/>
                  <a:pt x="565" y="22"/>
                </a:cubicBezTo>
                <a:cubicBezTo>
                  <a:pt x="583" y="21"/>
                  <a:pt x="599" y="20"/>
                  <a:pt x="616" y="19"/>
                </a:cubicBezTo>
                <a:cubicBezTo>
                  <a:pt x="632" y="19"/>
                  <a:pt x="632" y="19"/>
                  <a:pt x="632" y="19"/>
                </a:cubicBezTo>
                <a:cubicBezTo>
                  <a:pt x="649" y="18"/>
                  <a:pt x="666" y="17"/>
                  <a:pt x="684" y="17"/>
                </a:cubicBezTo>
                <a:cubicBezTo>
                  <a:pt x="712" y="16"/>
                  <a:pt x="742" y="16"/>
                  <a:pt x="774" y="16"/>
                </a:cubicBezTo>
                <a:cubicBezTo>
                  <a:pt x="799" y="16"/>
                  <a:pt x="836" y="16"/>
                  <a:pt x="864" y="16"/>
                </a:cubicBezTo>
                <a:cubicBezTo>
                  <a:pt x="912" y="18"/>
                  <a:pt x="961" y="19"/>
                  <a:pt x="1010" y="23"/>
                </a:cubicBezTo>
                <a:cubicBezTo>
                  <a:pt x="1026" y="24"/>
                  <a:pt x="1041" y="26"/>
                  <a:pt x="1058" y="27"/>
                </a:cubicBezTo>
                <a:cubicBezTo>
                  <a:pt x="1075" y="29"/>
                  <a:pt x="1096" y="31"/>
                  <a:pt x="1117" y="35"/>
                </a:cubicBezTo>
                <a:cubicBezTo>
                  <a:pt x="1123" y="36"/>
                  <a:pt x="1123" y="36"/>
                  <a:pt x="1123" y="36"/>
                </a:cubicBezTo>
                <a:cubicBezTo>
                  <a:pt x="1123" y="36"/>
                  <a:pt x="1123" y="36"/>
                  <a:pt x="1123" y="36"/>
                </a:cubicBezTo>
                <a:cubicBezTo>
                  <a:pt x="1124" y="36"/>
                  <a:pt x="1124" y="36"/>
                  <a:pt x="1124" y="36"/>
                </a:cubicBezTo>
                <a:cubicBezTo>
                  <a:pt x="1125" y="36"/>
                  <a:pt x="1125" y="36"/>
                  <a:pt x="1125" y="36"/>
                </a:cubicBezTo>
                <a:cubicBezTo>
                  <a:pt x="1125" y="36"/>
                  <a:pt x="1127" y="36"/>
                  <a:pt x="1127" y="37"/>
                </a:cubicBezTo>
                <a:cubicBezTo>
                  <a:pt x="1127" y="38"/>
                  <a:pt x="1128" y="36"/>
                  <a:pt x="1129" y="37"/>
                </a:cubicBezTo>
                <a:cubicBezTo>
                  <a:pt x="1129" y="37"/>
                  <a:pt x="1129" y="37"/>
                  <a:pt x="1129" y="38"/>
                </a:cubicBezTo>
                <a:cubicBezTo>
                  <a:pt x="1129" y="38"/>
                  <a:pt x="1129" y="38"/>
                  <a:pt x="1130" y="38"/>
                </a:cubicBezTo>
                <a:cubicBezTo>
                  <a:pt x="1130" y="38"/>
                  <a:pt x="1130" y="39"/>
                  <a:pt x="1131" y="39"/>
                </a:cubicBezTo>
                <a:cubicBezTo>
                  <a:pt x="1131" y="39"/>
                  <a:pt x="1131" y="39"/>
                  <a:pt x="1131" y="39"/>
                </a:cubicBezTo>
                <a:cubicBezTo>
                  <a:pt x="1132" y="39"/>
                  <a:pt x="1132" y="39"/>
                  <a:pt x="1133" y="39"/>
                </a:cubicBezTo>
                <a:cubicBezTo>
                  <a:pt x="1133" y="39"/>
                  <a:pt x="1134" y="39"/>
                  <a:pt x="1134" y="39"/>
                </a:cubicBezTo>
                <a:cubicBezTo>
                  <a:pt x="1135" y="39"/>
                  <a:pt x="1135" y="39"/>
                  <a:pt x="1135" y="39"/>
                </a:cubicBezTo>
                <a:cubicBezTo>
                  <a:pt x="1136" y="39"/>
                  <a:pt x="1136" y="39"/>
                  <a:pt x="1137" y="38"/>
                </a:cubicBezTo>
                <a:cubicBezTo>
                  <a:pt x="1137" y="38"/>
                  <a:pt x="1138" y="38"/>
                  <a:pt x="1138" y="38"/>
                </a:cubicBezTo>
                <a:cubicBezTo>
                  <a:pt x="1138" y="38"/>
                  <a:pt x="1139" y="38"/>
                  <a:pt x="1139" y="38"/>
                </a:cubicBezTo>
                <a:cubicBezTo>
                  <a:pt x="1140" y="37"/>
                  <a:pt x="1141" y="36"/>
                  <a:pt x="1142" y="36"/>
                </a:cubicBezTo>
                <a:cubicBezTo>
                  <a:pt x="1142" y="36"/>
                  <a:pt x="1142" y="35"/>
                  <a:pt x="1143" y="35"/>
                </a:cubicBezTo>
                <a:cubicBezTo>
                  <a:pt x="1143" y="35"/>
                  <a:pt x="1143" y="35"/>
                  <a:pt x="1143" y="35"/>
                </a:cubicBezTo>
                <a:cubicBezTo>
                  <a:pt x="1143" y="34"/>
                  <a:pt x="1143" y="33"/>
                  <a:pt x="1144" y="33"/>
                </a:cubicBezTo>
                <a:cubicBezTo>
                  <a:pt x="1144" y="33"/>
                  <a:pt x="1144" y="33"/>
                  <a:pt x="1144" y="33"/>
                </a:cubicBezTo>
                <a:cubicBezTo>
                  <a:pt x="1144" y="32"/>
                  <a:pt x="1144" y="31"/>
                  <a:pt x="1144" y="30"/>
                </a:cubicBezTo>
                <a:cubicBezTo>
                  <a:pt x="1144" y="29"/>
                  <a:pt x="1144" y="28"/>
                  <a:pt x="1144" y="28"/>
                </a:cubicBezTo>
                <a:cubicBezTo>
                  <a:pt x="1144" y="28"/>
                  <a:pt x="1144" y="27"/>
                  <a:pt x="1144" y="27"/>
                </a:cubicBezTo>
                <a:cubicBezTo>
                  <a:pt x="1144" y="26"/>
                  <a:pt x="1143" y="26"/>
                  <a:pt x="1143" y="26"/>
                </a:cubicBezTo>
                <a:cubicBezTo>
                  <a:pt x="1143" y="25"/>
                  <a:pt x="1143" y="25"/>
                  <a:pt x="1143" y="25"/>
                </a:cubicBezTo>
                <a:cubicBezTo>
                  <a:pt x="1143" y="25"/>
                  <a:pt x="1142" y="24"/>
                  <a:pt x="1142" y="24"/>
                </a:cubicBezTo>
                <a:cubicBezTo>
                  <a:pt x="1142" y="24"/>
                  <a:pt x="1142" y="24"/>
                  <a:pt x="1142" y="24"/>
                </a:cubicBezTo>
                <a:cubicBezTo>
                  <a:pt x="1141" y="23"/>
                  <a:pt x="1141" y="22"/>
                  <a:pt x="1140" y="22"/>
                </a:cubicBezTo>
                <a:cubicBezTo>
                  <a:pt x="1140" y="22"/>
                  <a:pt x="1139" y="21"/>
                  <a:pt x="1139" y="21"/>
                </a:cubicBezTo>
                <a:cubicBezTo>
                  <a:pt x="1138" y="21"/>
                  <a:pt x="1137" y="21"/>
                  <a:pt x="1137" y="20"/>
                </a:cubicBezTo>
                <a:cubicBezTo>
                  <a:pt x="1137" y="20"/>
                  <a:pt x="1137" y="20"/>
                  <a:pt x="1137" y="20"/>
                </a:cubicBezTo>
                <a:cubicBezTo>
                  <a:pt x="1137" y="20"/>
                  <a:pt x="1136" y="20"/>
                  <a:pt x="1136" y="20"/>
                </a:cubicBezTo>
                <a:cubicBezTo>
                  <a:pt x="1136" y="20"/>
                  <a:pt x="1135" y="20"/>
                  <a:pt x="1135" y="20"/>
                </a:cubicBezTo>
                <a:cubicBezTo>
                  <a:pt x="1135" y="20"/>
                  <a:pt x="1134" y="19"/>
                  <a:pt x="1134" y="19"/>
                </a:cubicBezTo>
                <a:cubicBezTo>
                  <a:pt x="1134" y="19"/>
                  <a:pt x="1134" y="20"/>
                  <a:pt x="1133" y="20"/>
                </a:cubicBezTo>
                <a:cubicBezTo>
                  <a:pt x="1133" y="20"/>
                  <a:pt x="1132" y="19"/>
                  <a:pt x="1132" y="19"/>
                </a:cubicBezTo>
                <a:cubicBezTo>
                  <a:pt x="1131" y="19"/>
                  <a:pt x="1131" y="19"/>
                  <a:pt x="1131" y="19"/>
                </a:cubicBezTo>
                <a:cubicBezTo>
                  <a:pt x="1131" y="19"/>
                  <a:pt x="1130" y="19"/>
                  <a:pt x="1130" y="20"/>
                </a:cubicBezTo>
                <a:cubicBezTo>
                  <a:pt x="1130" y="20"/>
                  <a:pt x="1128" y="19"/>
                  <a:pt x="1127" y="20"/>
                </a:cubicBezTo>
                <a:cubicBezTo>
                  <a:pt x="1127" y="19"/>
                  <a:pt x="1127" y="19"/>
                  <a:pt x="1126" y="19"/>
                </a:cubicBezTo>
                <a:cubicBezTo>
                  <a:pt x="1126" y="19"/>
                  <a:pt x="1126" y="19"/>
                  <a:pt x="1126" y="19"/>
                </a:cubicBezTo>
                <a:cubicBezTo>
                  <a:pt x="1126" y="19"/>
                  <a:pt x="1126" y="19"/>
                  <a:pt x="1126" y="19"/>
                </a:cubicBezTo>
                <a:cubicBezTo>
                  <a:pt x="1122" y="19"/>
                  <a:pt x="1122" y="19"/>
                  <a:pt x="1122" y="19"/>
                </a:cubicBezTo>
                <a:cubicBezTo>
                  <a:pt x="1103" y="16"/>
                  <a:pt x="1103" y="16"/>
                  <a:pt x="1103" y="16"/>
                </a:cubicBezTo>
                <a:cubicBezTo>
                  <a:pt x="1098" y="15"/>
                  <a:pt x="1092" y="15"/>
                  <a:pt x="1087" y="14"/>
                </a:cubicBezTo>
                <a:cubicBezTo>
                  <a:pt x="1078" y="13"/>
                  <a:pt x="1067" y="12"/>
                  <a:pt x="1056" y="11"/>
                </a:cubicBezTo>
                <a:cubicBezTo>
                  <a:pt x="1037" y="9"/>
                  <a:pt x="1021" y="8"/>
                  <a:pt x="1005" y="7"/>
                </a:cubicBezTo>
                <a:cubicBezTo>
                  <a:pt x="981" y="5"/>
                  <a:pt x="964" y="4"/>
                  <a:pt x="944" y="3"/>
                </a:cubicBezTo>
                <a:cubicBezTo>
                  <a:pt x="920" y="2"/>
                  <a:pt x="920" y="2"/>
                  <a:pt x="920" y="2"/>
                </a:cubicBezTo>
                <a:cubicBezTo>
                  <a:pt x="898" y="2"/>
                  <a:pt x="898" y="2"/>
                  <a:pt x="898" y="2"/>
                </a:cubicBezTo>
                <a:cubicBezTo>
                  <a:pt x="875" y="1"/>
                  <a:pt x="875" y="1"/>
                  <a:pt x="875" y="1"/>
                </a:cubicBezTo>
                <a:cubicBezTo>
                  <a:pt x="860" y="1"/>
                  <a:pt x="860" y="1"/>
                  <a:pt x="860" y="1"/>
                </a:cubicBezTo>
                <a:cubicBezTo>
                  <a:pt x="844" y="0"/>
                  <a:pt x="844" y="0"/>
                  <a:pt x="844" y="0"/>
                </a:cubicBezTo>
                <a:cubicBezTo>
                  <a:pt x="824" y="0"/>
                  <a:pt x="824" y="0"/>
                  <a:pt x="824" y="0"/>
                </a:cubicBezTo>
                <a:cubicBezTo>
                  <a:pt x="800" y="0"/>
                  <a:pt x="773" y="0"/>
                  <a:pt x="750" y="1"/>
                </a:cubicBezTo>
                <a:cubicBezTo>
                  <a:pt x="708" y="1"/>
                  <a:pt x="671" y="2"/>
                  <a:pt x="622" y="4"/>
                </a:cubicBezTo>
                <a:cubicBezTo>
                  <a:pt x="587" y="6"/>
                  <a:pt x="587" y="6"/>
                  <a:pt x="587" y="6"/>
                </a:cubicBezTo>
                <a:cubicBezTo>
                  <a:pt x="584" y="6"/>
                  <a:pt x="584" y="6"/>
                  <a:pt x="580" y="6"/>
                </a:cubicBezTo>
                <a:cubicBezTo>
                  <a:pt x="554" y="7"/>
                  <a:pt x="527" y="10"/>
                  <a:pt x="500" y="11"/>
                </a:cubicBezTo>
                <a:cubicBezTo>
                  <a:pt x="497" y="12"/>
                  <a:pt x="497" y="12"/>
                  <a:pt x="497" y="12"/>
                </a:cubicBezTo>
                <a:cubicBezTo>
                  <a:pt x="460" y="14"/>
                  <a:pt x="414" y="19"/>
                  <a:pt x="385" y="23"/>
                </a:cubicBezTo>
                <a:cubicBezTo>
                  <a:pt x="363" y="25"/>
                  <a:pt x="337" y="29"/>
                  <a:pt x="309" y="33"/>
                </a:cubicBezTo>
                <a:cubicBezTo>
                  <a:pt x="297" y="35"/>
                  <a:pt x="284" y="37"/>
                  <a:pt x="272" y="39"/>
                </a:cubicBezTo>
                <a:cubicBezTo>
                  <a:pt x="249" y="44"/>
                  <a:pt x="218" y="50"/>
                  <a:pt x="196" y="55"/>
                </a:cubicBezTo>
                <a:cubicBezTo>
                  <a:pt x="176" y="60"/>
                  <a:pt x="176" y="60"/>
                  <a:pt x="176" y="60"/>
                </a:cubicBezTo>
                <a:cubicBezTo>
                  <a:pt x="164" y="63"/>
                  <a:pt x="152" y="66"/>
                  <a:pt x="139" y="69"/>
                </a:cubicBezTo>
                <a:cubicBezTo>
                  <a:pt x="115" y="76"/>
                  <a:pt x="89" y="84"/>
                  <a:pt x="65" y="94"/>
                </a:cubicBezTo>
                <a:cubicBezTo>
                  <a:pt x="53" y="99"/>
                  <a:pt x="41" y="104"/>
                  <a:pt x="30" y="111"/>
                </a:cubicBezTo>
                <a:cubicBezTo>
                  <a:pt x="25" y="114"/>
                  <a:pt x="19" y="118"/>
                  <a:pt x="15" y="122"/>
                </a:cubicBezTo>
                <a:cubicBezTo>
                  <a:pt x="10" y="127"/>
                  <a:pt x="5" y="131"/>
                  <a:pt x="2" y="138"/>
                </a:cubicBezTo>
                <a:cubicBezTo>
                  <a:pt x="1" y="142"/>
                  <a:pt x="0" y="146"/>
                  <a:pt x="0" y="151"/>
                </a:cubicBezTo>
                <a:cubicBezTo>
                  <a:pt x="0" y="155"/>
                  <a:pt x="1" y="159"/>
                  <a:pt x="3" y="163"/>
                </a:cubicBezTo>
                <a:cubicBezTo>
                  <a:pt x="4" y="165"/>
                  <a:pt x="6" y="166"/>
                  <a:pt x="7" y="168"/>
                </a:cubicBezTo>
                <a:cubicBezTo>
                  <a:pt x="8" y="169"/>
                  <a:pt x="10" y="171"/>
                  <a:pt x="11" y="172"/>
                </a:cubicBezTo>
                <a:cubicBezTo>
                  <a:pt x="14" y="175"/>
                  <a:pt x="17" y="177"/>
                  <a:pt x="21" y="179"/>
                </a:cubicBezTo>
                <a:cubicBezTo>
                  <a:pt x="33" y="186"/>
                  <a:pt x="45" y="190"/>
                  <a:pt x="58" y="193"/>
                </a:cubicBezTo>
                <a:cubicBezTo>
                  <a:pt x="70" y="197"/>
                  <a:pt x="83" y="200"/>
                  <a:pt x="95" y="202"/>
                </a:cubicBezTo>
                <a:cubicBezTo>
                  <a:pt x="101" y="203"/>
                  <a:pt x="108" y="204"/>
                  <a:pt x="113" y="205"/>
                </a:cubicBezTo>
                <a:cubicBezTo>
                  <a:pt x="128" y="208"/>
                  <a:pt x="142" y="210"/>
                  <a:pt x="158" y="212"/>
                </a:cubicBezTo>
                <a:cubicBezTo>
                  <a:pt x="197" y="217"/>
                  <a:pt x="236" y="220"/>
                  <a:pt x="272" y="223"/>
                </a:cubicBezTo>
                <a:cubicBezTo>
                  <a:pt x="318" y="226"/>
                  <a:pt x="386" y="230"/>
                  <a:pt x="440" y="232"/>
                </a:cubicBezTo>
                <a:cubicBezTo>
                  <a:pt x="452" y="232"/>
                  <a:pt x="464" y="233"/>
                  <a:pt x="476" y="233"/>
                </a:cubicBezTo>
                <a:cubicBezTo>
                  <a:pt x="515" y="234"/>
                  <a:pt x="564" y="235"/>
                  <a:pt x="605" y="236"/>
                </a:cubicBezTo>
                <a:cubicBezTo>
                  <a:pt x="690" y="237"/>
                  <a:pt x="777" y="235"/>
                  <a:pt x="863" y="231"/>
                </a:cubicBezTo>
                <a:cubicBezTo>
                  <a:pt x="906" y="229"/>
                  <a:pt x="950" y="227"/>
                  <a:pt x="992" y="223"/>
                </a:cubicBezTo>
                <a:cubicBezTo>
                  <a:pt x="1035" y="220"/>
                  <a:pt x="1078" y="216"/>
                  <a:pt x="1120" y="209"/>
                </a:cubicBezTo>
                <a:cubicBezTo>
                  <a:pt x="1133" y="207"/>
                  <a:pt x="1153" y="203"/>
                  <a:pt x="1164" y="200"/>
                </a:cubicBezTo>
                <a:cubicBezTo>
                  <a:pt x="1167" y="200"/>
                  <a:pt x="1174" y="198"/>
                  <a:pt x="1180" y="197"/>
                </a:cubicBezTo>
                <a:cubicBezTo>
                  <a:pt x="1201" y="191"/>
                  <a:pt x="1226" y="184"/>
                  <a:pt x="1252" y="176"/>
                </a:cubicBezTo>
                <a:cubicBezTo>
                  <a:pt x="1259" y="174"/>
                  <a:pt x="1274" y="167"/>
                  <a:pt x="1282" y="162"/>
                </a:cubicBezTo>
                <a:cubicBezTo>
                  <a:pt x="1286" y="160"/>
                  <a:pt x="1277" y="165"/>
                  <a:pt x="1284" y="161"/>
                </a:cubicBezTo>
                <a:cubicBezTo>
                  <a:pt x="1288" y="159"/>
                  <a:pt x="1294" y="155"/>
                  <a:pt x="1301" y="150"/>
                </a:cubicBezTo>
                <a:cubicBezTo>
                  <a:pt x="1304" y="148"/>
                  <a:pt x="1308" y="145"/>
                  <a:pt x="1311" y="141"/>
                </a:cubicBezTo>
                <a:cubicBezTo>
                  <a:pt x="1313" y="139"/>
                  <a:pt x="1315" y="137"/>
                  <a:pt x="1317" y="134"/>
                </a:cubicBezTo>
                <a:cubicBezTo>
                  <a:pt x="1317" y="133"/>
                  <a:pt x="1318" y="132"/>
                  <a:pt x="1319" y="130"/>
                </a:cubicBezTo>
                <a:cubicBezTo>
                  <a:pt x="1319" y="129"/>
                  <a:pt x="1319" y="128"/>
                  <a:pt x="1319" y="127"/>
                </a:cubicBezTo>
                <a:cubicBezTo>
                  <a:pt x="1319" y="126"/>
                  <a:pt x="1319" y="126"/>
                  <a:pt x="1319" y="126"/>
                </a:cubicBezTo>
                <a:close/>
                <a:moveTo>
                  <a:pt x="1104" y="52"/>
                </a:moveTo>
                <a:cubicBezTo>
                  <a:pt x="1102" y="51"/>
                  <a:pt x="1092" y="50"/>
                  <a:pt x="1091" y="50"/>
                </a:cubicBezTo>
                <a:cubicBezTo>
                  <a:pt x="1095" y="50"/>
                  <a:pt x="1103" y="52"/>
                  <a:pt x="1104" y="52"/>
                </a:cubicBezTo>
                <a:close/>
                <a:moveTo>
                  <a:pt x="985" y="52"/>
                </a:moveTo>
                <a:cubicBezTo>
                  <a:pt x="985" y="52"/>
                  <a:pt x="985" y="52"/>
                  <a:pt x="985" y="52"/>
                </a:cubicBezTo>
                <a:cubicBezTo>
                  <a:pt x="985" y="52"/>
                  <a:pt x="985" y="52"/>
                  <a:pt x="985" y="52"/>
                </a:cubicBezTo>
                <a:close/>
                <a:moveTo>
                  <a:pt x="689" y="44"/>
                </a:moveTo>
                <a:cubicBezTo>
                  <a:pt x="689" y="43"/>
                  <a:pt x="688" y="44"/>
                  <a:pt x="688" y="43"/>
                </a:cubicBezTo>
                <a:cubicBezTo>
                  <a:pt x="689" y="43"/>
                  <a:pt x="689" y="43"/>
                  <a:pt x="689" y="43"/>
                </a:cubicBezTo>
                <a:cubicBezTo>
                  <a:pt x="689" y="43"/>
                  <a:pt x="687" y="43"/>
                  <a:pt x="687" y="43"/>
                </a:cubicBezTo>
                <a:cubicBezTo>
                  <a:pt x="687" y="43"/>
                  <a:pt x="688" y="44"/>
                  <a:pt x="688" y="43"/>
                </a:cubicBezTo>
                <a:cubicBezTo>
                  <a:pt x="688" y="43"/>
                  <a:pt x="688" y="43"/>
                  <a:pt x="688" y="44"/>
                </a:cubicBezTo>
                <a:cubicBezTo>
                  <a:pt x="688" y="44"/>
                  <a:pt x="688" y="43"/>
                  <a:pt x="688" y="43"/>
                </a:cubicBezTo>
                <a:cubicBezTo>
                  <a:pt x="688" y="44"/>
                  <a:pt x="688" y="44"/>
                  <a:pt x="688" y="44"/>
                </a:cubicBezTo>
                <a:cubicBezTo>
                  <a:pt x="689" y="44"/>
                  <a:pt x="689" y="44"/>
                  <a:pt x="689" y="44"/>
                </a:cubicBezTo>
                <a:close/>
                <a:moveTo>
                  <a:pt x="1041" y="46"/>
                </a:moveTo>
                <a:cubicBezTo>
                  <a:pt x="1044" y="47"/>
                  <a:pt x="1051" y="47"/>
                  <a:pt x="1053" y="48"/>
                </a:cubicBezTo>
                <a:cubicBezTo>
                  <a:pt x="1049" y="47"/>
                  <a:pt x="1042" y="46"/>
                  <a:pt x="1041" y="46"/>
                </a:cubicBezTo>
                <a:close/>
                <a:moveTo>
                  <a:pt x="689" y="39"/>
                </a:moveTo>
                <a:cubicBezTo>
                  <a:pt x="689" y="39"/>
                  <a:pt x="688" y="39"/>
                  <a:pt x="688" y="39"/>
                </a:cubicBezTo>
                <a:cubicBezTo>
                  <a:pt x="689" y="39"/>
                  <a:pt x="689" y="39"/>
                  <a:pt x="689" y="39"/>
                </a:cubicBezTo>
                <a:close/>
                <a:moveTo>
                  <a:pt x="688" y="45"/>
                </a:moveTo>
                <a:cubicBezTo>
                  <a:pt x="688" y="45"/>
                  <a:pt x="688" y="45"/>
                  <a:pt x="687" y="45"/>
                </a:cubicBezTo>
                <a:cubicBezTo>
                  <a:pt x="688" y="45"/>
                  <a:pt x="688" y="45"/>
                  <a:pt x="688" y="45"/>
                </a:cubicBezTo>
                <a:close/>
                <a:moveTo>
                  <a:pt x="863" y="47"/>
                </a:moveTo>
                <a:cubicBezTo>
                  <a:pt x="849" y="46"/>
                  <a:pt x="839" y="46"/>
                  <a:pt x="830" y="46"/>
                </a:cubicBezTo>
                <a:cubicBezTo>
                  <a:pt x="838" y="46"/>
                  <a:pt x="848" y="46"/>
                  <a:pt x="853" y="47"/>
                </a:cubicBezTo>
                <a:cubicBezTo>
                  <a:pt x="855" y="46"/>
                  <a:pt x="860" y="47"/>
                  <a:pt x="863" y="47"/>
                </a:cubicBezTo>
                <a:close/>
                <a:moveTo>
                  <a:pt x="1279" y="100"/>
                </a:moveTo>
                <a:cubicBezTo>
                  <a:pt x="1276" y="98"/>
                  <a:pt x="1271" y="96"/>
                  <a:pt x="1270" y="96"/>
                </a:cubicBezTo>
                <a:cubicBezTo>
                  <a:pt x="1274" y="98"/>
                  <a:pt x="1277" y="99"/>
                  <a:pt x="1279" y="100"/>
                </a:cubicBezTo>
                <a:close/>
                <a:moveTo>
                  <a:pt x="688" y="39"/>
                </a:moveTo>
                <a:cubicBezTo>
                  <a:pt x="688" y="39"/>
                  <a:pt x="688" y="39"/>
                  <a:pt x="688" y="39"/>
                </a:cubicBezTo>
                <a:cubicBezTo>
                  <a:pt x="688" y="39"/>
                  <a:pt x="688" y="39"/>
                  <a:pt x="688" y="39"/>
                </a:cubicBezTo>
                <a:cubicBezTo>
                  <a:pt x="688" y="39"/>
                  <a:pt x="688" y="39"/>
                  <a:pt x="688" y="39"/>
                </a:cubicBezTo>
                <a:close/>
                <a:moveTo>
                  <a:pt x="688" y="46"/>
                </a:moveTo>
                <a:cubicBezTo>
                  <a:pt x="688" y="46"/>
                  <a:pt x="689" y="46"/>
                  <a:pt x="689" y="46"/>
                </a:cubicBezTo>
                <a:cubicBezTo>
                  <a:pt x="688" y="46"/>
                  <a:pt x="688" y="46"/>
                  <a:pt x="688" y="46"/>
                </a:cubicBezTo>
                <a:close/>
                <a:moveTo>
                  <a:pt x="769" y="37"/>
                </a:moveTo>
                <a:cubicBezTo>
                  <a:pt x="762" y="37"/>
                  <a:pt x="762" y="37"/>
                  <a:pt x="762" y="37"/>
                </a:cubicBezTo>
                <a:cubicBezTo>
                  <a:pt x="761" y="37"/>
                  <a:pt x="762" y="37"/>
                  <a:pt x="763" y="37"/>
                </a:cubicBezTo>
                <a:cubicBezTo>
                  <a:pt x="768" y="37"/>
                  <a:pt x="769" y="37"/>
                  <a:pt x="769" y="37"/>
                </a:cubicBezTo>
                <a:close/>
                <a:moveTo>
                  <a:pt x="923" y="41"/>
                </a:moveTo>
                <a:cubicBezTo>
                  <a:pt x="912" y="40"/>
                  <a:pt x="912" y="40"/>
                  <a:pt x="912" y="40"/>
                </a:cubicBezTo>
                <a:cubicBezTo>
                  <a:pt x="907" y="40"/>
                  <a:pt x="879" y="39"/>
                  <a:pt x="882" y="39"/>
                </a:cubicBezTo>
                <a:cubicBezTo>
                  <a:pt x="899" y="40"/>
                  <a:pt x="924" y="41"/>
                  <a:pt x="938" y="42"/>
                </a:cubicBezTo>
                <a:cubicBezTo>
                  <a:pt x="933" y="41"/>
                  <a:pt x="928" y="41"/>
                  <a:pt x="923" y="41"/>
                </a:cubicBezTo>
                <a:close/>
                <a:moveTo>
                  <a:pt x="926" y="46"/>
                </a:moveTo>
                <a:cubicBezTo>
                  <a:pt x="967" y="48"/>
                  <a:pt x="967" y="48"/>
                  <a:pt x="967" y="48"/>
                </a:cubicBezTo>
                <a:cubicBezTo>
                  <a:pt x="954" y="47"/>
                  <a:pt x="939" y="46"/>
                  <a:pt x="926" y="46"/>
                </a:cubicBezTo>
                <a:close/>
                <a:moveTo>
                  <a:pt x="683" y="48"/>
                </a:moveTo>
                <a:cubicBezTo>
                  <a:pt x="683" y="48"/>
                  <a:pt x="683" y="48"/>
                  <a:pt x="683" y="48"/>
                </a:cubicBezTo>
                <a:close/>
                <a:moveTo>
                  <a:pt x="985" y="52"/>
                </a:moveTo>
                <a:cubicBezTo>
                  <a:pt x="985" y="52"/>
                  <a:pt x="986" y="52"/>
                  <a:pt x="986" y="52"/>
                </a:cubicBezTo>
                <a:cubicBezTo>
                  <a:pt x="986" y="52"/>
                  <a:pt x="985" y="52"/>
                  <a:pt x="985" y="52"/>
                </a:cubicBezTo>
                <a:close/>
                <a:moveTo>
                  <a:pt x="687" y="40"/>
                </a:moveTo>
                <a:cubicBezTo>
                  <a:pt x="687" y="40"/>
                  <a:pt x="687" y="40"/>
                  <a:pt x="687" y="40"/>
                </a:cubicBezTo>
                <a:cubicBezTo>
                  <a:pt x="687" y="40"/>
                  <a:pt x="687" y="40"/>
                  <a:pt x="687" y="40"/>
                </a:cubicBezTo>
                <a:close/>
                <a:moveTo>
                  <a:pt x="687" y="41"/>
                </a:moveTo>
                <a:cubicBezTo>
                  <a:pt x="687" y="41"/>
                  <a:pt x="687" y="41"/>
                  <a:pt x="687" y="41"/>
                </a:cubicBezTo>
                <a:cubicBezTo>
                  <a:pt x="687" y="41"/>
                  <a:pt x="687" y="41"/>
                  <a:pt x="687" y="41"/>
                </a:cubicBezTo>
                <a:close/>
                <a:moveTo>
                  <a:pt x="689" y="38"/>
                </a:moveTo>
                <a:cubicBezTo>
                  <a:pt x="689" y="38"/>
                  <a:pt x="689" y="38"/>
                  <a:pt x="689" y="38"/>
                </a:cubicBezTo>
                <a:cubicBezTo>
                  <a:pt x="689" y="38"/>
                  <a:pt x="689" y="38"/>
                  <a:pt x="689" y="38"/>
                </a:cubicBezTo>
                <a:cubicBezTo>
                  <a:pt x="689" y="38"/>
                  <a:pt x="689" y="38"/>
                  <a:pt x="689" y="38"/>
                </a:cubicBezTo>
                <a:cubicBezTo>
                  <a:pt x="689" y="38"/>
                  <a:pt x="689" y="38"/>
                  <a:pt x="689" y="38"/>
                </a:cubicBezTo>
                <a:cubicBezTo>
                  <a:pt x="689" y="38"/>
                  <a:pt x="689" y="38"/>
                  <a:pt x="689" y="38"/>
                </a:cubicBezTo>
                <a:cubicBezTo>
                  <a:pt x="689" y="38"/>
                  <a:pt x="690" y="38"/>
                  <a:pt x="690" y="38"/>
                </a:cubicBezTo>
                <a:cubicBezTo>
                  <a:pt x="689" y="38"/>
                  <a:pt x="689" y="38"/>
                  <a:pt x="689" y="38"/>
                </a:cubicBezTo>
                <a:close/>
                <a:moveTo>
                  <a:pt x="689" y="45"/>
                </a:moveTo>
                <a:cubicBezTo>
                  <a:pt x="689" y="44"/>
                  <a:pt x="689" y="45"/>
                  <a:pt x="689" y="45"/>
                </a:cubicBezTo>
                <a:cubicBezTo>
                  <a:pt x="689" y="45"/>
                  <a:pt x="689" y="45"/>
                  <a:pt x="689" y="45"/>
                </a:cubicBezTo>
                <a:close/>
                <a:moveTo>
                  <a:pt x="688" y="39"/>
                </a:moveTo>
                <a:cubicBezTo>
                  <a:pt x="688" y="39"/>
                  <a:pt x="687" y="38"/>
                  <a:pt x="687" y="39"/>
                </a:cubicBezTo>
                <a:cubicBezTo>
                  <a:pt x="687" y="39"/>
                  <a:pt x="688" y="39"/>
                  <a:pt x="688" y="39"/>
                </a:cubicBezTo>
                <a:close/>
                <a:moveTo>
                  <a:pt x="688" y="41"/>
                </a:moveTo>
                <a:cubicBezTo>
                  <a:pt x="688" y="41"/>
                  <a:pt x="688" y="41"/>
                  <a:pt x="688" y="41"/>
                </a:cubicBezTo>
                <a:cubicBezTo>
                  <a:pt x="688" y="41"/>
                  <a:pt x="688" y="41"/>
                  <a:pt x="688" y="41"/>
                </a:cubicBezTo>
                <a:cubicBezTo>
                  <a:pt x="687" y="41"/>
                  <a:pt x="688" y="41"/>
                  <a:pt x="688" y="41"/>
                </a:cubicBezTo>
                <a:close/>
                <a:moveTo>
                  <a:pt x="699" y="40"/>
                </a:moveTo>
                <a:cubicBezTo>
                  <a:pt x="689" y="41"/>
                  <a:pt x="689" y="41"/>
                  <a:pt x="689" y="41"/>
                </a:cubicBezTo>
                <a:cubicBezTo>
                  <a:pt x="689" y="41"/>
                  <a:pt x="688" y="41"/>
                  <a:pt x="688" y="41"/>
                </a:cubicBezTo>
                <a:cubicBezTo>
                  <a:pt x="688" y="41"/>
                  <a:pt x="689" y="41"/>
                  <a:pt x="689" y="41"/>
                </a:cubicBezTo>
                <a:cubicBezTo>
                  <a:pt x="689" y="41"/>
                  <a:pt x="689" y="41"/>
                  <a:pt x="689" y="41"/>
                </a:cubicBezTo>
                <a:lnTo>
                  <a:pt x="699" y="40"/>
                </a:lnTo>
                <a:close/>
                <a:moveTo>
                  <a:pt x="688" y="41"/>
                </a:moveTo>
                <a:cubicBezTo>
                  <a:pt x="688" y="41"/>
                  <a:pt x="688" y="41"/>
                  <a:pt x="688" y="41"/>
                </a:cubicBezTo>
                <a:cubicBezTo>
                  <a:pt x="688" y="41"/>
                  <a:pt x="688" y="41"/>
                  <a:pt x="688" y="41"/>
                </a:cubicBezTo>
                <a:cubicBezTo>
                  <a:pt x="688" y="41"/>
                  <a:pt x="688" y="41"/>
                  <a:pt x="688" y="41"/>
                </a:cubicBezTo>
                <a:close/>
              </a:path>
            </a:pathLst>
          </a:custGeom>
          <a:solidFill>
            <a:schemeClr val="accent2">
              <a:lumMod val="50000"/>
            </a:schemeClr>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9A65417F-F032-40D7-B7B7-F41D628EC5D8}"/>
              </a:ext>
            </a:extLst>
          </p:cNvPr>
          <p:cNvSpPr txBox="1"/>
          <p:nvPr/>
        </p:nvSpPr>
        <p:spPr>
          <a:xfrm>
            <a:off x="6778539" y="5134290"/>
            <a:ext cx="4778459" cy="1146981"/>
          </a:xfrm>
          <a:prstGeom prst="rect">
            <a:avLst/>
          </a:prstGeom>
          <a:noFill/>
        </p:spPr>
        <p:txBody>
          <a:bodyPr wrap="square">
            <a:spAutoFit/>
          </a:bodyPr>
          <a:lstStyle/>
          <a:p>
            <a:pPr>
              <a:lnSpc>
                <a:spcPct val="150000"/>
              </a:lnSpc>
            </a:pPr>
            <a:r>
              <a:rPr lang="en-US" sz="2400" dirty="0">
                <a:highlight>
                  <a:srgbClr val="C0C0C0"/>
                </a:highlight>
                <a:latin typeface="SUKHUMVITSET-TEXT" panose="02000506000000020004" pitchFamily="2" charset="-34"/>
                <a:cs typeface="SUKHUMVITSET-TEXT" panose="02000506000000020004" pitchFamily="2" charset="-34"/>
              </a:rPr>
              <a:t>Alternative for Pearson </a:t>
            </a:r>
            <a:r>
              <a:rPr lang="en-US" sz="2400" dirty="0">
                <a:latin typeface="SUKHUMVITSET-TEXT" panose="02000506000000020004" pitchFamily="2" charset="-34"/>
                <a:cs typeface="SUKHUMVITSET-TEXT" panose="02000506000000020004" pitchFamily="2" charset="-34"/>
              </a:rPr>
              <a:t>correlation</a:t>
            </a:r>
          </a:p>
          <a:p>
            <a:pPr>
              <a:lnSpc>
                <a:spcPct val="150000"/>
              </a:lnSpc>
            </a:pPr>
            <a:r>
              <a:rPr lang="en-US" sz="2400" dirty="0">
                <a:latin typeface="SUKHUMVITSET-TEXT" panose="02000506000000020004" pitchFamily="2" charset="-34"/>
                <a:cs typeface="SUKHUMVITSET-TEXT" panose="02000506000000020004" pitchFamily="2" charset="-34"/>
              </a:rPr>
              <a:t>When assumptions are violated </a:t>
            </a:r>
          </a:p>
        </p:txBody>
      </p:sp>
    </p:spTree>
    <p:extLst>
      <p:ext uri="{BB962C8B-B14F-4D97-AF65-F5344CB8AC3E}">
        <p14:creationId xmlns:p14="http://schemas.microsoft.com/office/powerpoint/2010/main" val="17761668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E1786-1378-41FD-A352-C9FCF8FAB8CC}"/>
              </a:ext>
            </a:extLst>
          </p:cNvPr>
          <p:cNvSpPr>
            <a:spLocks noGrp="1"/>
          </p:cNvSpPr>
          <p:nvPr>
            <p:ph type="title"/>
          </p:nvPr>
        </p:nvSpPr>
        <p:spPr/>
        <p:txBody>
          <a:bodyPr/>
          <a:lstStyle/>
          <a:p>
            <a:r>
              <a:rPr lang="en-US" dirty="0"/>
              <a:t>Cost function</a:t>
            </a:r>
            <a:endParaRPr lang="th-TH" dirty="0"/>
          </a:p>
        </p:txBody>
      </p:sp>
      <p:sp>
        <p:nvSpPr>
          <p:cNvPr id="4" name="Slide Number Placeholder 3">
            <a:extLst>
              <a:ext uri="{FF2B5EF4-FFF2-40B4-BE49-F238E27FC236}">
                <a16:creationId xmlns:a16="http://schemas.microsoft.com/office/drawing/2014/main" id="{B483ABE7-B25D-41C0-86F7-A9BDBB5644D9}"/>
              </a:ext>
            </a:extLst>
          </p:cNvPr>
          <p:cNvSpPr>
            <a:spLocks noGrp="1"/>
          </p:cNvSpPr>
          <p:nvPr>
            <p:ph type="sldNum" sz="quarter" idx="12"/>
          </p:nvPr>
        </p:nvSpPr>
        <p:spPr/>
        <p:txBody>
          <a:bodyPr/>
          <a:lstStyle/>
          <a:p>
            <a:fld id="{650133A6-274A-408E-8BDC-CE3D72916DDD}" type="slidenum">
              <a:rPr lang="th-TH" smtClean="0"/>
              <a:pPr/>
              <a:t>70</a:t>
            </a:fld>
            <a:endParaRPr lang="th-TH"/>
          </a:p>
        </p:txBody>
      </p:sp>
      <p:graphicFrame>
        <p:nvGraphicFramePr>
          <p:cNvPr id="7" name="Object 6">
            <a:extLst>
              <a:ext uri="{FF2B5EF4-FFF2-40B4-BE49-F238E27FC236}">
                <a16:creationId xmlns:a16="http://schemas.microsoft.com/office/drawing/2014/main" id="{826325D3-A3EB-4D93-B4CF-0C2F27EAC49D}"/>
              </a:ext>
            </a:extLst>
          </p:cNvPr>
          <p:cNvGraphicFramePr>
            <a:graphicFrameLocks noChangeAspect="1"/>
          </p:cNvGraphicFramePr>
          <p:nvPr/>
        </p:nvGraphicFramePr>
        <p:xfrm>
          <a:off x="802905" y="4690554"/>
          <a:ext cx="3962400" cy="933450"/>
        </p:xfrm>
        <a:graphic>
          <a:graphicData uri="http://schemas.openxmlformats.org/presentationml/2006/ole">
            <mc:AlternateContent xmlns:mc="http://schemas.openxmlformats.org/markup-compatibility/2006">
              <mc:Choice xmlns:v="urn:schemas-microsoft-com:vml" Requires="v">
                <p:oleObj name="Equation" r:id="rId2" imgW="2641320" imgH="622080" progId="Equation.DSMT4">
                  <p:embed/>
                </p:oleObj>
              </mc:Choice>
              <mc:Fallback>
                <p:oleObj name="Equation" r:id="rId2" imgW="2641320" imgH="622080" progId="Equation.DSMT4">
                  <p:embed/>
                  <p:pic>
                    <p:nvPicPr>
                      <p:cNvPr id="7" name="Object 6">
                        <a:extLst>
                          <a:ext uri="{FF2B5EF4-FFF2-40B4-BE49-F238E27FC236}">
                            <a16:creationId xmlns:a16="http://schemas.microsoft.com/office/drawing/2014/main" id="{826325D3-A3EB-4D93-B4CF-0C2F27EAC49D}"/>
                          </a:ext>
                        </a:extLst>
                      </p:cNvPr>
                      <p:cNvPicPr/>
                      <p:nvPr/>
                    </p:nvPicPr>
                    <p:blipFill>
                      <a:blip r:embed="rId3"/>
                      <a:stretch>
                        <a:fillRect/>
                      </a:stretch>
                    </p:blipFill>
                    <p:spPr>
                      <a:xfrm>
                        <a:off x="802905" y="4690554"/>
                        <a:ext cx="3962400" cy="933450"/>
                      </a:xfrm>
                      <a:prstGeom prst="rect">
                        <a:avLst/>
                      </a:prstGeom>
                    </p:spPr>
                  </p:pic>
                </p:oleObj>
              </mc:Fallback>
            </mc:AlternateContent>
          </a:graphicData>
        </a:graphic>
      </p:graphicFrame>
      <p:graphicFrame>
        <p:nvGraphicFramePr>
          <p:cNvPr id="8" name="Table 3">
            <a:extLst>
              <a:ext uri="{FF2B5EF4-FFF2-40B4-BE49-F238E27FC236}">
                <a16:creationId xmlns:a16="http://schemas.microsoft.com/office/drawing/2014/main" id="{FA6D49F8-EE26-40E2-B869-118418D630EF}"/>
              </a:ext>
            </a:extLst>
          </p:cNvPr>
          <p:cNvGraphicFramePr>
            <a:graphicFrameLocks noGrp="1"/>
          </p:cNvGraphicFramePr>
          <p:nvPr/>
        </p:nvGraphicFramePr>
        <p:xfrm>
          <a:off x="634010" y="1156915"/>
          <a:ext cx="10197115" cy="3085773"/>
        </p:xfrm>
        <a:graphic>
          <a:graphicData uri="http://schemas.openxmlformats.org/drawingml/2006/table">
            <a:tbl>
              <a:tblPr firstRow="1" bandRow="1">
                <a:tableStyleId>{5A111915-BE36-4E01-A7E5-04B1672EAD32}</a:tableStyleId>
              </a:tblPr>
              <a:tblGrid>
                <a:gridCol w="1577892">
                  <a:extLst>
                    <a:ext uri="{9D8B030D-6E8A-4147-A177-3AD203B41FA5}">
                      <a16:colId xmlns:a16="http://schemas.microsoft.com/office/drawing/2014/main" val="2053674707"/>
                    </a:ext>
                  </a:extLst>
                </a:gridCol>
                <a:gridCol w="1637398">
                  <a:extLst>
                    <a:ext uri="{9D8B030D-6E8A-4147-A177-3AD203B41FA5}">
                      <a16:colId xmlns:a16="http://schemas.microsoft.com/office/drawing/2014/main" val="3841466054"/>
                    </a:ext>
                  </a:extLst>
                </a:gridCol>
                <a:gridCol w="1628775">
                  <a:extLst>
                    <a:ext uri="{9D8B030D-6E8A-4147-A177-3AD203B41FA5}">
                      <a16:colId xmlns:a16="http://schemas.microsoft.com/office/drawing/2014/main" val="3193508182"/>
                    </a:ext>
                  </a:extLst>
                </a:gridCol>
                <a:gridCol w="1762125">
                  <a:extLst>
                    <a:ext uri="{9D8B030D-6E8A-4147-A177-3AD203B41FA5}">
                      <a16:colId xmlns:a16="http://schemas.microsoft.com/office/drawing/2014/main" val="1592506618"/>
                    </a:ext>
                  </a:extLst>
                </a:gridCol>
                <a:gridCol w="1323975">
                  <a:extLst>
                    <a:ext uri="{9D8B030D-6E8A-4147-A177-3AD203B41FA5}">
                      <a16:colId xmlns:a16="http://schemas.microsoft.com/office/drawing/2014/main" val="2569735171"/>
                    </a:ext>
                  </a:extLst>
                </a:gridCol>
                <a:gridCol w="1242931">
                  <a:extLst>
                    <a:ext uri="{9D8B030D-6E8A-4147-A177-3AD203B41FA5}">
                      <a16:colId xmlns:a16="http://schemas.microsoft.com/office/drawing/2014/main" val="412727953"/>
                    </a:ext>
                  </a:extLst>
                </a:gridCol>
                <a:gridCol w="1024019">
                  <a:extLst>
                    <a:ext uri="{9D8B030D-6E8A-4147-A177-3AD203B41FA5}">
                      <a16:colId xmlns:a16="http://schemas.microsoft.com/office/drawing/2014/main" val="1368754541"/>
                    </a:ext>
                  </a:extLst>
                </a:gridCol>
              </a:tblGrid>
              <a:tr h="555933">
                <a:tc rowSpan="2">
                  <a:txBody>
                    <a:bodyPr/>
                    <a:lstStyle/>
                    <a:p>
                      <a:pPr algn="ctr"/>
                      <a:r>
                        <a:rPr lang="en-US" sz="2400" dirty="0">
                          <a:latin typeface="Sukhumvit Set" panose="02000506000000020004" pitchFamily="2" charset="-34"/>
                          <a:cs typeface="Sukhumvit Set" panose="02000506000000020004" pitchFamily="2" charset="-34"/>
                        </a:rPr>
                        <a:t>Obs.</a:t>
                      </a:r>
                      <a:endParaRPr lang="th-TH" sz="2400" dirty="0">
                        <a:latin typeface="Sukhumvit Set" panose="02000506000000020004" pitchFamily="2" charset="-34"/>
                        <a:cs typeface="Sukhumvit Set" panose="02000506000000020004" pitchFamily="2" charset="-34"/>
                      </a:endParaRPr>
                    </a:p>
                  </a:txBody>
                  <a:tcPr/>
                </a:tc>
                <a:tc rowSpan="2">
                  <a:txBody>
                    <a:bodyPr/>
                    <a:lstStyle/>
                    <a:p>
                      <a:pPr algn="ctr"/>
                      <a:r>
                        <a:rPr lang="en-US" sz="2400" b="1" dirty="0">
                          <a:solidFill>
                            <a:schemeClr val="bg1"/>
                          </a:solidFill>
                          <a:latin typeface="Sukhumvit Set" panose="02000506000000020004" pitchFamily="2" charset="-34"/>
                          <a:cs typeface="Sukhumvit Set" panose="02000506000000020004" pitchFamily="2" charset="-34"/>
                        </a:rPr>
                        <a:t>Y</a:t>
                      </a:r>
                      <a:endParaRPr lang="th-TH" sz="2400" b="1" dirty="0">
                        <a:solidFill>
                          <a:schemeClr val="bg1"/>
                        </a:solidFill>
                        <a:latin typeface="Sukhumvit Set" panose="02000506000000020004" pitchFamily="2" charset="-34"/>
                        <a:cs typeface="Sukhumvit Set" panose="02000506000000020004" pitchFamily="2" charset="-34"/>
                      </a:endParaRPr>
                    </a:p>
                  </a:txBody>
                  <a:tcPr anchor="ct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Sukhumvit Set" panose="02000506000000020004" pitchFamily="2" charset="-34"/>
                          <a:cs typeface="Sukhumvit Set" panose="02000506000000020004" pitchFamily="2" charset="-34"/>
                        </a:rPr>
                        <a:t>Independent variable</a:t>
                      </a:r>
                      <a:endParaRPr lang="th-TH" sz="2400" dirty="0">
                        <a:latin typeface="Sukhumvit Set" panose="02000506000000020004" pitchFamily="2" charset="-34"/>
                        <a:cs typeface="Sukhumvit Set" panose="02000506000000020004" pitchFamily="2" charset="-34"/>
                      </a:endParaRPr>
                    </a:p>
                  </a:txBody>
                  <a:tcPr anchor="ctr"/>
                </a:tc>
                <a:tc hMerge="1">
                  <a:txBody>
                    <a:bodyPr/>
                    <a:lstStyle/>
                    <a:p>
                      <a:pPr algn="ctr"/>
                      <a:endParaRPr lang="th-TH" sz="2400" dirty="0">
                        <a:latin typeface="Sukhumvit Set" panose="02000506000000020004" pitchFamily="2" charset="-34"/>
                        <a:cs typeface="Sukhumvit Set" panose="02000506000000020004" pitchFamily="2" charset="-34"/>
                      </a:endParaRPr>
                    </a:p>
                  </a:txBody>
                  <a:tcPr anchor="ctr"/>
                </a:tc>
                <a:tc hMerge="1">
                  <a:txBody>
                    <a:bodyPr/>
                    <a:lstStyle/>
                    <a:p>
                      <a:endParaRPr lang="th-TH" dirty="0"/>
                    </a:p>
                  </a:txBody>
                  <a:tcPr/>
                </a:tc>
                <a:tc hMerge="1">
                  <a:txBody>
                    <a:bodyPr/>
                    <a:lstStyle/>
                    <a:p>
                      <a:endParaRPr lang="th-TH" dirty="0"/>
                    </a:p>
                  </a:txBody>
                  <a:tcPr/>
                </a:tc>
                <a:tc hMerge="1">
                  <a:txBody>
                    <a:bodyPr/>
                    <a:lstStyle/>
                    <a:p>
                      <a:endParaRPr lang="th-TH" dirty="0"/>
                    </a:p>
                  </a:txBody>
                  <a:tcPr/>
                </a:tc>
                <a:extLst>
                  <a:ext uri="{0D108BD9-81ED-4DB2-BD59-A6C34878D82A}">
                    <a16:rowId xmlns:a16="http://schemas.microsoft.com/office/drawing/2014/main" val="237012816"/>
                  </a:ext>
                </a:extLst>
              </a:tr>
              <a:tr h="0">
                <a:tc vMerge="1">
                  <a:txBody>
                    <a:bodyPr/>
                    <a:lstStyle/>
                    <a:p>
                      <a:endParaRPr lang="th-TH" dirty="0"/>
                    </a:p>
                  </a:txBody>
                  <a:tcPr/>
                </a:tc>
                <a:tc vMerge="1">
                  <a:txBody>
                    <a:bodyPr/>
                    <a:lstStyle/>
                    <a:p>
                      <a:pPr algn="ctr"/>
                      <a:r>
                        <a:rPr lang="en-US" sz="2400" b="1" dirty="0">
                          <a:solidFill>
                            <a:schemeClr val="bg1"/>
                          </a:solidFill>
                          <a:latin typeface="Sukhumvit Set" panose="02000506000000020004" pitchFamily="2" charset="-34"/>
                          <a:cs typeface="Sukhumvit Set" panose="02000506000000020004" pitchFamily="2" charset="-34"/>
                        </a:rPr>
                        <a:t>Y</a:t>
                      </a:r>
                      <a:endParaRPr lang="th-TH" sz="2400" b="1" dirty="0">
                        <a:solidFill>
                          <a:schemeClr val="bg1"/>
                        </a:solidFill>
                        <a:latin typeface="Sukhumvit Set" panose="02000506000000020004" pitchFamily="2" charset="-34"/>
                        <a:cs typeface="Sukhumvit Set" panose="02000506000000020004" pitchFamily="2" charset="-34"/>
                      </a:endParaRPr>
                    </a:p>
                  </a:txBody>
                  <a:tcPr>
                    <a:solidFill>
                      <a:srgbClr val="5B9B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baseline="0" dirty="0">
                          <a:solidFill>
                            <a:schemeClr val="bg1"/>
                          </a:solidFill>
                          <a:latin typeface="Sukhumvit Set" panose="02000506000000020004" pitchFamily="2" charset="-34"/>
                          <a:cs typeface="Sukhumvit Set" panose="02000506000000020004" pitchFamily="2" charset="-34"/>
                        </a:rPr>
                        <a:t>X</a:t>
                      </a:r>
                      <a:r>
                        <a:rPr lang="en-US" sz="2400" b="1" baseline="-25000" dirty="0">
                          <a:solidFill>
                            <a:schemeClr val="bg1"/>
                          </a:solidFill>
                          <a:latin typeface="Sukhumvit Set" panose="02000506000000020004" pitchFamily="2" charset="-34"/>
                          <a:cs typeface="Sukhumvit Set" panose="02000506000000020004" pitchFamily="2" charset="-34"/>
                        </a:rPr>
                        <a:t>0</a:t>
                      </a:r>
                      <a:endParaRPr lang="th-TH" sz="2400" b="1" baseline="-25000" dirty="0">
                        <a:solidFill>
                          <a:schemeClr val="bg1"/>
                        </a:solidFill>
                        <a:latin typeface="Sukhumvit Set" panose="02000506000000020004" pitchFamily="2" charset="-34"/>
                        <a:cs typeface="Sukhumvit Set" panose="02000506000000020004" pitchFamily="2" charset="-34"/>
                      </a:endParaRPr>
                    </a:p>
                  </a:txBody>
                  <a:tcPr>
                    <a:solidFill>
                      <a:srgbClr val="5B9BD5"/>
                    </a:solidFill>
                  </a:tcPr>
                </a:tc>
                <a:tc>
                  <a:txBody>
                    <a:bodyPr/>
                    <a:lstStyle/>
                    <a:p>
                      <a:pPr algn="ctr"/>
                      <a:r>
                        <a:rPr lang="en-US" sz="2400" b="1" baseline="0" dirty="0">
                          <a:solidFill>
                            <a:schemeClr val="bg1"/>
                          </a:solidFill>
                          <a:latin typeface="Sukhumvit Set" panose="02000506000000020004" pitchFamily="2" charset="-34"/>
                          <a:cs typeface="Sukhumvit Set" panose="02000506000000020004" pitchFamily="2" charset="-34"/>
                        </a:rPr>
                        <a:t>X</a:t>
                      </a:r>
                      <a:r>
                        <a:rPr lang="en-US" sz="2400" b="1" baseline="-25000" dirty="0">
                          <a:solidFill>
                            <a:schemeClr val="bg1"/>
                          </a:solidFill>
                          <a:latin typeface="Sukhumvit Set" panose="02000506000000020004" pitchFamily="2" charset="-34"/>
                          <a:cs typeface="Sukhumvit Set" panose="02000506000000020004" pitchFamily="2" charset="-34"/>
                        </a:rPr>
                        <a:t>1</a:t>
                      </a:r>
                      <a:endParaRPr lang="th-TH" sz="2400" b="1" baseline="-25000" dirty="0">
                        <a:solidFill>
                          <a:schemeClr val="bg1"/>
                        </a:solidFill>
                        <a:latin typeface="Sukhumvit Set" panose="02000506000000020004" pitchFamily="2" charset="-34"/>
                        <a:cs typeface="Sukhumvit Set" panose="02000506000000020004" pitchFamily="2" charset="-34"/>
                      </a:endParaRPr>
                    </a:p>
                  </a:txBody>
                  <a:tcPr>
                    <a:solidFill>
                      <a:srgbClr val="5B9BD5"/>
                    </a:solidFill>
                  </a:tcPr>
                </a:tc>
                <a:tc>
                  <a:txBody>
                    <a:bodyPr/>
                    <a:lstStyle/>
                    <a:p>
                      <a:pPr algn="ctr"/>
                      <a:r>
                        <a:rPr lang="en-US" sz="2400" b="1" baseline="0" dirty="0">
                          <a:solidFill>
                            <a:schemeClr val="bg1"/>
                          </a:solidFill>
                          <a:latin typeface="Sukhumvit Set" panose="02000506000000020004" pitchFamily="2" charset="-34"/>
                          <a:cs typeface="Sukhumvit Set" panose="02000506000000020004" pitchFamily="2" charset="-34"/>
                        </a:rPr>
                        <a:t>X</a:t>
                      </a:r>
                      <a:r>
                        <a:rPr lang="en-US" sz="2400" b="1" baseline="-25000" dirty="0">
                          <a:solidFill>
                            <a:schemeClr val="bg1"/>
                          </a:solidFill>
                          <a:latin typeface="Sukhumvit Set" panose="02000506000000020004" pitchFamily="2" charset="-34"/>
                          <a:cs typeface="Sukhumvit Set" panose="02000506000000020004" pitchFamily="2" charset="-34"/>
                        </a:rPr>
                        <a:t>2</a:t>
                      </a:r>
                      <a:endParaRPr lang="th-TH" sz="2400" b="1" dirty="0">
                        <a:solidFill>
                          <a:schemeClr val="bg1"/>
                        </a:solidFill>
                        <a:latin typeface="Sukhumvit Set" panose="02000506000000020004" pitchFamily="2" charset="-34"/>
                        <a:cs typeface="Sukhumvit Set" panose="02000506000000020004" pitchFamily="2" charset="-34"/>
                      </a:endParaRPr>
                    </a:p>
                  </a:txBody>
                  <a:tcPr>
                    <a:solidFill>
                      <a:srgbClr val="5B9BD5"/>
                    </a:solidFill>
                  </a:tcPr>
                </a:tc>
                <a:tc>
                  <a:txBody>
                    <a:bodyPr/>
                    <a:lstStyle/>
                    <a:p>
                      <a:pPr algn="ctr"/>
                      <a:r>
                        <a:rPr lang="en-US" sz="2400" b="1" dirty="0">
                          <a:solidFill>
                            <a:schemeClr val="bg1"/>
                          </a:solidFill>
                          <a:latin typeface="Sukhumvit Set" panose="02000506000000020004" pitchFamily="2" charset="-34"/>
                          <a:cs typeface="Sukhumvit Set" panose="02000506000000020004" pitchFamily="2" charset="-34"/>
                        </a:rPr>
                        <a:t>…</a:t>
                      </a:r>
                      <a:endParaRPr lang="th-TH" sz="2400" b="1" dirty="0">
                        <a:solidFill>
                          <a:schemeClr val="bg1"/>
                        </a:solidFill>
                        <a:latin typeface="Sukhumvit Set" panose="02000506000000020004" pitchFamily="2" charset="-34"/>
                        <a:cs typeface="Sukhumvit Set" panose="02000506000000020004" pitchFamily="2" charset="-34"/>
                      </a:endParaRPr>
                    </a:p>
                  </a:txBody>
                  <a:tcPr>
                    <a:solidFill>
                      <a:srgbClr val="5B9BD5"/>
                    </a:solidFill>
                  </a:tcPr>
                </a:tc>
                <a:tc>
                  <a:txBody>
                    <a:bodyPr/>
                    <a:lstStyle/>
                    <a:p>
                      <a:pPr algn="ctr"/>
                      <a:r>
                        <a:rPr lang="en-US" sz="2400" b="1" baseline="0" dirty="0" err="1">
                          <a:solidFill>
                            <a:schemeClr val="bg1"/>
                          </a:solidFill>
                          <a:latin typeface="Sukhumvit Set" panose="02000506000000020004" pitchFamily="2" charset="-34"/>
                          <a:cs typeface="Sukhumvit Set" panose="02000506000000020004" pitchFamily="2" charset="-34"/>
                        </a:rPr>
                        <a:t>X</a:t>
                      </a:r>
                      <a:r>
                        <a:rPr lang="en-US" sz="2400" b="1" baseline="-25000" dirty="0" err="1">
                          <a:solidFill>
                            <a:schemeClr val="bg1"/>
                          </a:solidFill>
                          <a:latin typeface="Sukhumvit Set" panose="02000506000000020004" pitchFamily="2" charset="-34"/>
                          <a:cs typeface="Sukhumvit Set" panose="02000506000000020004" pitchFamily="2" charset="-34"/>
                        </a:rPr>
                        <a:t>p</a:t>
                      </a:r>
                      <a:endParaRPr lang="th-TH" sz="2400" b="1" dirty="0">
                        <a:solidFill>
                          <a:schemeClr val="bg1"/>
                        </a:solidFill>
                        <a:latin typeface="Sukhumvit Set" panose="02000506000000020004" pitchFamily="2" charset="-34"/>
                        <a:cs typeface="Sukhumvit Set" panose="02000506000000020004" pitchFamily="2" charset="-34"/>
                      </a:endParaRPr>
                    </a:p>
                  </a:txBody>
                  <a:tcPr>
                    <a:solidFill>
                      <a:srgbClr val="5B9BD5"/>
                    </a:solidFill>
                  </a:tcPr>
                </a:tc>
                <a:extLst>
                  <a:ext uri="{0D108BD9-81ED-4DB2-BD59-A6C34878D82A}">
                    <a16:rowId xmlns:a16="http://schemas.microsoft.com/office/drawing/2014/main" val="2528781848"/>
                  </a:ext>
                </a:extLst>
              </a:tr>
              <a:tr h="507990">
                <a:tc>
                  <a:txBody>
                    <a:bodyPr/>
                    <a:lstStyle/>
                    <a:p>
                      <a:pPr algn="ctr"/>
                      <a:r>
                        <a:rPr lang="en-US" sz="2800" dirty="0">
                          <a:latin typeface="Sukhumvit Set" panose="02000506000000020004" pitchFamily="2" charset="-34"/>
                          <a:cs typeface="Sukhumvit Set" panose="02000506000000020004" pitchFamily="2" charset="-34"/>
                        </a:rPr>
                        <a:t>1</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y</a:t>
                      </a:r>
                      <a:r>
                        <a:rPr lang="en-US" sz="2800" baseline="-25000" dirty="0">
                          <a:latin typeface="Sukhumvit Set" panose="02000506000000020004" pitchFamily="2" charset="-34"/>
                          <a:cs typeface="Sukhumvit Set" panose="02000506000000020004" pitchFamily="2" charset="-34"/>
                        </a:rPr>
                        <a:t>1</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400" dirty="0">
                          <a:latin typeface="Sukhumvit Set" panose="02000506000000020004" pitchFamily="2" charset="-34"/>
                          <a:cs typeface="Sukhumvit Set" panose="02000506000000020004" pitchFamily="2" charset="-34"/>
                        </a:rPr>
                        <a:t>1</a:t>
                      </a:r>
                      <a:endParaRPr lang="th-TH" sz="2400" dirty="0">
                        <a:latin typeface="Sukhumvit Set" panose="02000506000000020004" pitchFamily="2" charset="-34"/>
                        <a:cs typeface="Sukhumvit Set" panose="02000506000000020004" pitchFamily="2" charset="-34"/>
                      </a:endParaRPr>
                    </a:p>
                  </a:txBody>
                  <a:tcPr anchor="b"/>
                </a:tc>
                <a:tc>
                  <a:txBody>
                    <a:bodyPr/>
                    <a:lstStyle/>
                    <a:p>
                      <a:pPr algn="ctr"/>
                      <a:r>
                        <a:rPr lang="en-US" sz="2800" dirty="0">
                          <a:latin typeface="Sukhumvit Set" panose="02000506000000020004" pitchFamily="2" charset="-34"/>
                          <a:cs typeface="Sukhumvit Set" panose="02000506000000020004" pitchFamily="2" charset="-34"/>
                        </a:rPr>
                        <a:t>x</a:t>
                      </a:r>
                      <a:r>
                        <a:rPr lang="en-US" sz="2800" baseline="-25000" dirty="0">
                          <a:latin typeface="Sukhumvit Set" panose="02000506000000020004" pitchFamily="2" charset="-34"/>
                          <a:cs typeface="Sukhumvit Set" panose="02000506000000020004" pitchFamily="2" charset="-34"/>
                        </a:rPr>
                        <a:t>11</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x</a:t>
                      </a:r>
                      <a:r>
                        <a:rPr lang="en-US" sz="2800" baseline="-25000" dirty="0">
                          <a:latin typeface="Sukhumvit Set" panose="02000506000000020004" pitchFamily="2" charset="-34"/>
                          <a:cs typeface="Sukhumvit Set" panose="02000506000000020004" pitchFamily="2" charset="-34"/>
                        </a:rPr>
                        <a:t>12</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x</a:t>
                      </a:r>
                      <a:r>
                        <a:rPr lang="en-US" sz="2800" baseline="-25000" dirty="0">
                          <a:latin typeface="Sukhumvit Set" panose="02000506000000020004" pitchFamily="2" charset="-34"/>
                          <a:cs typeface="Sukhumvit Set" panose="02000506000000020004" pitchFamily="2" charset="-34"/>
                        </a:rPr>
                        <a:t>1p</a:t>
                      </a:r>
                      <a:endParaRPr lang="th-TH" sz="2800" dirty="0">
                        <a:latin typeface="Sukhumvit Set" panose="02000506000000020004" pitchFamily="2" charset="-34"/>
                        <a:cs typeface="Sukhumvit Set" panose="02000506000000020004" pitchFamily="2" charset="-34"/>
                      </a:endParaRPr>
                    </a:p>
                  </a:txBody>
                  <a:tcPr/>
                </a:tc>
                <a:extLst>
                  <a:ext uri="{0D108BD9-81ED-4DB2-BD59-A6C34878D82A}">
                    <a16:rowId xmlns:a16="http://schemas.microsoft.com/office/drawing/2014/main" val="3500118887"/>
                  </a:ext>
                </a:extLst>
              </a:tr>
              <a:tr h="507990">
                <a:tc>
                  <a:txBody>
                    <a:bodyPr/>
                    <a:lstStyle/>
                    <a:p>
                      <a:pPr algn="ctr"/>
                      <a:r>
                        <a:rPr lang="en-US" sz="2800" dirty="0">
                          <a:latin typeface="Sukhumvit Set" panose="02000506000000020004" pitchFamily="2" charset="-34"/>
                          <a:cs typeface="Sukhumvit Set" panose="02000506000000020004" pitchFamily="2" charset="-34"/>
                        </a:rPr>
                        <a:t>2</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y</a:t>
                      </a:r>
                      <a:r>
                        <a:rPr lang="en-US" sz="2800" baseline="-25000" dirty="0">
                          <a:latin typeface="Sukhumvit Set" panose="02000506000000020004" pitchFamily="2" charset="-34"/>
                          <a:cs typeface="Sukhumvit Set" panose="02000506000000020004" pitchFamily="2" charset="-34"/>
                        </a:rPr>
                        <a:t>2</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400" dirty="0">
                          <a:latin typeface="Sukhumvit Set" panose="02000506000000020004" pitchFamily="2" charset="-34"/>
                          <a:cs typeface="Sukhumvit Set" panose="02000506000000020004" pitchFamily="2" charset="-34"/>
                        </a:rPr>
                        <a:t>1</a:t>
                      </a:r>
                      <a:endParaRPr lang="th-TH" sz="2400" dirty="0">
                        <a:latin typeface="Sukhumvit Set" panose="02000506000000020004" pitchFamily="2" charset="-34"/>
                        <a:cs typeface="Sukhumvit Set" panose="02000506000000020004" pitchFamily="2" charset="-34"/>
                      </a:endParaRPr>
                    </a:p>
                  </a:txBody>
                  <a:tcPr anchor="b"/>
                </a:tc>
                <a:tc>
                  <a:txBody>
                    <a:bodyPr/>
                    <a:lstStyle/>
                    <a:p>
                      <a:pPr algn="ctr"/>
                      <a:r>
                        <a:rPr lang="en-US" sz="2800" dirty="0">
                          <a:latin typeface="Sukhumvit Set" panose="02000506000000020004" pitchFamily="2" charset="-34"/>
                          <a:cs typeface="Sukhumvit Set" panose="02000506000000020004" pitchFamily="2" charset="-34"/>
                        </a:rPr>
                        <a:t>x</a:t>
                      </a:r>
                      <a:r>
                        <a:rPr lang="en-US" sz="2800" baseline="-25000" dirty="0">
                          <a:latin typeface="Sukhumvit Set" panose="02000506000000020004" pitchFamily="2" charset="-34"/>
                          <a:cs typeface="Sukhumvit Set" panose="02000506000000020004" pitchFamily="2" charset="-34"/>
                        </a:rPr>
                        <a:t>21</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x</a:t>
                      </a:r>
                      <a:r>
                        <a:rPr lang="en-US" sz="2800" baseline="-25000" dirty="0">
                          <a:latin typeface="Sukhumvit Set" panose="02000506000000020004" pitchFamily="2" charset="-34"/>
                          <a:cs typeface="Sukhumvit Set" panose="02000506000000020004" pitchFamily="2" charset="-34"/>
                        </a:rPr>
                        <a:t>22</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x</a:t>
                      </a:r>
                      <a:r>
                        <a:rPr lang="en-US" sz="2800" baseline="-25000" dirty="0">
                          <a:latin typeface="Sukhumvit Set" panose="02000506000000020004" pitchFamily="2" charset="-34"/>
                          <a:cs typeface="Sukhumvit Set" panose="02000506000000020004" pitchFamily="2" charset="-34"/>
                        </a:rPr>
                        <a:t>2p</a:t>
                      </a:r>
                      <a:endParaRPr lang="th-TH" sz="2800" dirty="0">
                        <a:latin typeface="Sukhumvit Set" panose="02000506000000020004" pitchFamily="2" charset="-34"/>
                        <a:cs typeface="Sukhumvit Set" panose="02000506000000020004" pitchFamily="2" charset="-34"/>
                      </a:endParaRPr>
                    </a:p>
                  </a:txBody>
                  <a:tcPr/>
                </a:tc>
                <a:extLst>
                  <a:ext uri="{0D108BD9-81ED-4DB2-BD59-A6C34878D82A}">
                    <a16:rowId xmlns:a16="http://schemas.microsoft.com/office/drawing/2014/main" val="2791995625"/>
                  </a:ext>
                </a:extLst>
              </a:tr>
              <a:tr h="507990">
                <a:tc>
                  <a:txBody>
                    <a:bodyPr/>
                    <a:lstStyle/>
                    <a:p>
                      <a:pPr algn="ct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a:t>
                      </a:r>
                      <a:endParaRPr lang="th-TH" sz="2800" dirty="0">
                        <a:latin typeface="Sukhumvit Set" panose="02000506000000020004" pitchFamily="2" charset="-34"/>
                        <a:cs typeface="Sukhumvit Set" panose="02000506000000020004" pitchFamily="2" charset="-34"/>
                      </a:endParaRPr>
                    </a:p>
                  </a:txBody>
                  <a:tcPr/>
                </a:tc>
                <a:tc>
                  <a:txBody>
                    <a:bodyPr/>
                    <a:lstStyle/>
                    <a:p>
                      <a:pPr algn="ctr"/>
                      <a:endParaRPr lang="th-TH" sz="2400" dirty="0">
                        <a:latin typeface="Sukhumvit Set" panose="02000506000000020004" pitchFamily="2" charset="-34"/>
                        <a:cs typeface="Sukhumvit Set" panose="02000506000000020004" pitchFamily="2" charset="-34"/>
                      </a:endParaRPr>
                    </a:p>
                  </a:txBody>
                  <a:tcPr anchor="b"/>
                </a:tc>
                <a:tc>
                  <a:txBody>
                    <a:bodyPr/>
                    <a:lstStyle/>
                    <a:p>
                      <a:pPr algn="ctr"/>
                      <a:r>
                        <a:rPr lang="en-US" sz="2800" dirty="0">
                          <a:latin typeface="Sukhumvit Set" panose="02000506000000020004" pitchFamily="2" charset="-34"/>
                          <a:cs typeface="Sukhumvit Set" panose="02000506000000020004" pitchFamily="2" charset="-34"/>
                        </a:rPr>
                        <a:t>…</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a:t>
                      </a:r>
                      <a:endParaRPr lang="th-TH" sz="2800" dirty="0">
                        <a:latin typeface="Sukhumvit Set" panose="02000506000000020004" pitchFamily="2" charset="-34"/>
                        <a:cs typeface="Sukhumvit Set" panose="02000506000000020004" pitchFamily="2" charset="-34"/>
                      </a:endParaRPr>
                    </a:p>
                  </a:txBody>
                  <a:tcPr/>
                </a:tc>
                <a:tc>
                  <a:txBody>
                    <a:bodyPr/>
                    <a:lstStyle/>
                    <a:p>
                      <a:pPr algn="ct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a:t>
                      </a:r>
                      <a:endParaRPr lang="th-TH" sz="2800" dirty="0">
                        <a:latin typeface="Sukhumvit Set" panose="02000506000000020004" pitchFamily="2" charset="-34"/>
                        <a:cs typeface="Sukhumvit Set" panose="02000506000000020004" pitchFamily="2" charset="-34"/>
                      </a:endParaRPr>
                    </a:p>
                  </a:txBody>
                  <a:tcPr/>
                </a:tc>
                <a:extLst>
                  <a:ext uri="{0D108BD9-81ED-4DB2-BD59-A6C34878D82A}">
                    <a16:rowId xmlns:a16="http://schemas.microsoft.com/office/drawing/2014/main" val="842019366"/>
                  </a:ext>
                </a:extLst>
              </a:tr>
              <a:tr h="507990">
                <a:tc>
                  <a:txBody>
                    <a:bodyPr/>
                    <a:lstStyle/>
                    <a:p>
                      <a:pPr algn="ctr"/>
                      <a:r>
                        <a:rPr lang="en-US" sz="2800" dirty="0">
                          <a:latin typeface="Sukhumvit Set" panose="02000506000000020004" pitchFamily="2" charset="-34"/>
                          <a:cs typeface="Sukhumvit Set" panose="02000506000000020004" pitchFamily="2" charset="-34"/>
                        </a:rPr>
                        <a:t>n</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err="1">
                          <a:latin typeface="Sukhumvit Set" panose="02000506000000020004" pitchFamily="2" charset="-34"/>
                          <a:cs typeface="Sukhumvit Set" panose="02000506000000020004" pitchFamily="2" charset="-34"/>
                        </a:rPr>
                        <a:t>y</a:t>
                      </a:r>
                      <a:r>
                        <a:rPr lang="en-US" sz="2800" baseline="-25000" dirty="0" err="1">
                          <a:latin typeface="Sukhumvit Set" panose="02000506000000020004" pitchFamily="2" charset="-34"/>
                          <a:cs typeface="Sukhumvit Set" panose="02000506000000020004" pitchFamily="2" charset="-34"/>
                        </a:rPr>
                        <a:t>n</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400" dirty="0">
                          <a:latin typeface="Sukhumvit Set" panose="02000506000000020004" pitchFamily="2" charset="-34"/>
                          <a:cs typeface="Sukhumvit Set" panose="02000506000000020004" pitchFamily="2" charset="-34"/>
                        </a:rPr>
                        <a:t>1</a:t>
                      </a:r>
                      <a:endParaRPr lang="th-TH" sz="2400" dirty="0">
                        <a:latin typeface="Sukhumvit Set" panose="02000506000000020004" pitchFamily="2" charset="-34"/>
                        <a:cs typeface="Sukhumvit Set" panose="02000506000000020004" pitchFamily="2" charset="-34"/>
                      </a:endParaRPr>
                    </a:p>
                  </a:txBody>
                  <a:tcPr anchor="b"/>
                </a:tc>
                <a:tc>
                  <a:txBody>
                    <a:bodyPr/>
                    <a:lstStyle/>
                    <a:p>
                      <a:pPr algn="ctr"/>
                      <a:r>
                        <a:rPr lang="en-US" sz="2800" dirty="0">
                          <a:latin typeface="Sukhumvit Set" panose="02000506000000020004" pitchFamily="2" charset="-34"/>
                          <a:cs typeface="Sukhumvit Set" panose="02000506000000020004" pitchFamily="2" charset="-34"/>
                        </a:rPr>
                        <a:t>x</a:t>
                      </a:r>
                      <a:r>
                        <a:rPr lang="en-US" sz="2800" baseline="-25000" dirty="0">
                          <a:latin typeface="Sukhumvit Set" panose="02000506000000020004" pitchFamily="2" charset="-34"/>
                          <a:cs typeface="Sukhumvit Set" panose="02000506000000020004" pitchFamily="2" charset="-34"/>
                        </a:rPr>
                        <a:t>n1</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x</a:t>
                      </a:r>
                      <a:r>
                        <a:rPr lang="en-US" sz="2800" baseline="-25000" dirty="0">
                          <a:latin typeface="Sukhumvit Set" panose="02000506000000020004" pitchFamily="2" charset="-34"/>
                          <a:cs typeface="Sukhumvit Set" panose="02000506000000020004" pitchFamily="2" charset="-34"/>
                        </a:rPr>
                        <a:t>n2</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a:latin typeface="Sukhumvit Set" panose="02000506000000020004" pitchFamily="2" charset="-34"/>
                          <a:cs typeface="Sukhumvit Set" panose="02000506000000020004" pitchFamily="2" charset="-34"/>
                        </a:rPr>
                        <a:t>…</a:t>
                      </a:r>
                      <a:endParaRPr lang="th-TH" sz="2800" dirty="0">
                        <a:latin typeface="Sukhumvit Set" panose="02000506000000020004" pitchFamily="2" charset="-34"/>
                        <a:cs typeface="Sukhumvit Set" panose="02000506000000020004" pitchFamily="2" charset="-34"/>
                      </a:endParaRPr>
                    </a:p>
                  </a:txBody>
                  <a:tcPr/>
                </a:tc>
                <a:tc>
                  <a:txBody>
                    <a:bodyPr/>
                    <a:lstStyle/>
                    <a:p>
                      <a:pPr algn="ctr"/>
                      <a:r>
                        <a:rPr lang="en-US" sz="2800" dirty="0" err="1">
                          <a:latin typeface="Sukhumvit Set" panose="02000506000000020004" pitchFamily="2" charset="-34"/>
                          <a:cs typeface="Sukhumvit Set" panose="02000506000000020004" pitchFamily="2" charset="-34"/>
                        </a:rPr>
                        <a:t>x</a:t>
                      </a:r>
                      <a:r>
                        <a:rPr lang="en-US" sz="2800" baseline="-25000" dirty="0" err="1">
                          <a:latin typeface="Sukhumvit Set" panose="02000506000000020004" pitchFamily="2" charset="-34"/>
                          <a:cs typeface="Sukhumvit Set" panose="02000506000000020004" pitchFamily="2" charset="-34"/>
                        </a:rPr>
                        <a:t>np</a:t>
                      </a:r>
                      <a:endParaRPr lang="th-TH" sz="2800" dirty="0">
                        <a:latin typeface="Sukhumvit Set" panose="02000506000000020004" pitchFamily="2" charset="-34"/>
                        <a:cs typeface="Sukhumvit Set" panose="02000506000000020004" pitchFamily="2" charset="-34"/>
                      </a:endParaRPr>
                    </a:p>
                  </a:txBody>
                  <a:tcPr/>
                </a:tc>
                <a:extLst>
                  <a:ext uri="{0D108BD9-81ED-4DB2-BD59-A6C34878D82A}">
                    <a16:rowId xmlns:a16="http://schemas.microsoft.com/office/drawing/2014/main" val="2318466161"/>
                  </a:ext>
                </a:extLst>
              </a:tr>
            </a:tbl>
          </a:graphicData>
        </a:graphic>
      </p:graphicFrame>
    </p:spTree>
    <p:extLst>
      <p:ext uri="{BB962C8B-B14F-4D97-AF65-F5344CB8AC3E}">
        <p14:creationId xmlns:p14="http://schemas.microsoft.com/office/powerpoint/2010/main" val="40409103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E1786-1378-41FD-A352-C9FCF8FAB8CC}"/>
              </a:ext>
            </a:extLst>
          </p:cNvPr>
          <p:cNvSpPr>
            <a:spLocks noGrp="1"/>
          </p:cNvSpPr>
          <p:nvPr>
            <p:ph type="title"/>
          </p:nvPr>
        </p:nvSpPr>
        <p:spPr/>
        <p:txBody>
          <a:bodyPr/>
          <a:lstStyle/>
          <a:p>
            <a:r>
              <a:rPr lang="en-US" dirty="0"/>
              <a:t>Deriving the gradient</a:t>
            </a:r>
            <a:endParaRPr lang="th-TH" dirty="0"/>
          </a:p>
        </p:txBody>
      </p:sp>
      <p:sp>
        <p:nvSpPr>
          <p:cNvPr id="4" name="Slide Number Placeholder 3">
            <a:extLst>
              <a:ext uri="{FF2B5EF4-FFF2-40B4-BE49-F238E27FC236}">
                <a16:creationId xmlns:a16="http://schemas.microsoft.com/office/drawing/2014/main" id="{B483ABE7-B25D-41C0-86F7-A9BDBB5644D9}"/>
              </a:ext>
            </a:extLst>
          </p:cNvPr>
          <p:cNvSpPr>
            <a:spLocks noGrp="1"/>
          </p:cNvSpPr>
          <p:nvPr>
            <p:ph type="sldNum" sz="quarter" idx="12"/>
          </p:nvPr>
        </p:nvSpPr>
        <p:spPr/>
        <p:txBody>
          <a:bodyPr/>
          <a:lstStyle/>
          <a:p>
            <a:fld id="{650133A6-274A-408E-8BDC-CE3D72916DDD}" type="slidenum">
              <a:rPr lang="th-TH" smtClean="0"/>
              <a:pPr/>
              <a:t>71</a:t>
            </a:fld>
            <a:endParaRPr lang="th-TH"/>
          </a:p>
        </p:txBody>
      </p:sp>
      <p:graphicFrame>
        <p:nvGraphicFramePr>
          <p:cNvPr id="7" name="Object 6">
            <a:extLst>
              <a:ext uri="{FF2B5EF4-FFF2-40B4-BE49-F238E27FC236}">
                <a16:creationId xmlns:a16="http://schemas.microsoft.com/office/drawing/2014/main" id="{A144D6BE-2873-4378-A278-FF7297FC111A}"/>
              </a:ext>
            </a:extLst>
          </p:cNvPr>
          <p:cNvGraphicFramePr>
            <a:graphicFrameLocks noChangeAspect="1"/>
          </p:cNvGraphicFramePr>
          <p:nvPr/>
        </p:nvGraphicFramePr>
        <p:xfrm>
          <a:off x="1038225" y="1555750"/>
          <a:ext cx="4933950" cy="704850"/>
        </p:xfrm>
        <a:graphic>
          <a:graphicData uri="http://schemas.openxmlformats.org/presentationml/2006/ole">
            <mc:AlternateContent xmlns:mc="http://schemas.openxmlformats.org/markup-compatibility/2006">
              <mc:Choice xmlns:v="urn:schemas-microsoft-com:vml" Requires="v">
                <p:oleObj name="Equation" r:id="rId2" imgW="3288960" imgH="469800" progId="Equation.DSMT4">
                  <p:embed/>
                </p:oleObj>
              </mc:Choice>
              <mc:Fallback>
                <p:oleObj name="Equation" r:id="rId2" imgW="3288960" imgH="469800" progId="Equation.DSMT4">
                  <p:embed/>
                  <p:pic>
                    <p:nvPicPr>
                      <p:cNvPr id="7" name="Object 6">
                        <a:extLst>
                          <a:ext uri="{FF2B5EF4-FFF2-40B4-BE49-F238E27FC236}">
                            <a16:creationId xmlns:a16="http://schemas.microsoft.com/office/drawing/2014/main" id="{A144D6BE-2873-4378-A278-FF7297FC111A}"/>
                          </a:ext>
                        </a:extLst>
                      </p:cNvPr>
                      <p:cNvPicPr/>
                      <p:nvPr/>
                    </p:nvPicPr>
                    <p:blipFill>
                      <a:blip r:embed="rId3"/>
                      <a:stretch>
                        <a:fillRect/>
                      </a:stretch>
                    </p:blipFill>
                    <p:spPr>
                      <a:xfrm>
                        <a:off x="1038225" y="1555750"/>
                        <a:ext cx="4933950" cy="704850"/>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A6E00883-BF26-45A4-B856-EBB13F519DB7}"/>
              </a:ext>
            </a:extLst>
          </p:cNvPr>
          <p:cNvGraphicFramePr>
            <a:graphicFrameLocks noChangeAspect="1"/>
          </p:cNvGraphicFramePr>
          <p:nvPr/>
        </p:nvGraphicFramePr>
        <p:xfrm>
          <a:off x="2490153" y="2896020"/>
          <a:ext cx="2400300" cy="532980"/>
        </p:xfrm>
        <a:graphic>
          <a:graphicData uri="http://schemas.openxmlformats.org/presentationml/2006/ole">
            <mc:AlternateContent xmlns:mc="http://schemas.openxmlformats.org/markup-compatibility/2006">
              <mc:Choice xmlns:v="urn:schemas-microsoft-com:vml" Requires="v">
                <p:oleObj name="Equation" r:id="rId4" imgW="1600200" imgH="355320" progId="Equation.DSMT4">
                  <p:embed/>
                </p:oleObj>
              </mc:Choice>
              <mc:Fallback>
                <p:oleObj name="Equation" r:id="rId4" imgW="1600200" imgH="355320" progId="Equation.DSMT4">
                  <p:embed/>
                  <p:pic>
                    <p:nvPicPr>
                      <p:cNvPr id="3" name="Object 2">
                        <a:extLst>
                          <a:ext uri="{FF2B5EF4-FFF2-40B4-BE49-F238E27FC236}">
                            <a16:creationId xmlns:a16="http://schemas.microsoft.com/office/drawing/2014/main" id="{A6E00883-BF26-45A4-B856-EBB13F519DB7}"/>
                          </a:ext>
                        </a:extLst>
                      </p:cNvPr>
                      <p:cNvPicPr/>
                      <p:nvPr/>
                    </p:nvPicPr>
                    <p:blipFill>
                      <a:blip r:embed="rId5"/>
                      <a:stretch>
                        <a:fillRect/>
                      </a:stretch>
                    </p:blipFill>
                    <p:spPr>
                      <a:xfrm>
                        <a:off x="2490153" y="2896020"/>
                        <a:ext cx="2400300" cy="532980"/>
                      </a:xfrm>
                      <a:prstGeom prst="rect">
                        <a:avLst/>
                      </a:prstGeom>
                    </p:spPr>
                  </p:pic>
                </p:oleObj>
              </mc:Fallback>
            </mc:AlternateContent>
          </a:graphicData>
        </a:graphic>
      </p:graphicFrame>
    </p:spTree>
    <p:extLst>
      <p:ext uri="{BB962C8B-B14F-4D97-AF65-F5344CB8AC3E}">
        <p14:creationId xmlns:p14="http://schemas.microsoft.com/office/powerpoint/2010/main" val="34924270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38B7B-81F1-4A8C-A39E-95A44CD7DA89}"/>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7FF0D39C-4102-4D41-A3D4-B11BC9BAB797}"/>
              </a:ext>
            </a:extLst>
          </p:cNvPr>
          <p:cNvSpPr>
            <a:spLocks noGrp="1"/>
          </p:cNvSpPr>
          <p:nvPr>
            <p:ph idx="1"/>
          </p:nvPr>
        </p:nvSpPr>
        <p:spPr/>
        <p:txBody>
          <a:bodyPr/>
          <a:lstStyle/>
          <a:p>
            <a:endParaRPr lang="th-TH"/>
          </a:p>
        </p:txBody>
      </p:sp>
      <p:sp>
        <p:nvSpPr>
          <p:cNvPr id="4" name="Slide Number Placeholder 3">
            <a:extLst>
              <a:ext uri="{FF2B5EF4-FFF2-40B4-BE49-F238E27FC236}">
                <a16:creationId xmlns:a16="http://schemas.microsoft.com/office/drawing/2014/main" id="{411B2D22-3588-4C02-9286-C9B2474F2501}"/>
              </a:ext>
            </a:extLst>
          </p:cNvPr>
          <p:cNvSpPr>
            <a:spLocks noGrp="1"/>
          </p:cNvSpPr>
          <p:nvPr>
            <p:ph type="sldNum" sz="quarter" idx="12"/>
          </p:nvPr>
        </p:nvSpPr>
        <p:spPr/>
        <p:txBody>
          <a:bodyPr/>
          <a:lstStyle/>
          <a:p>
            <a:fld id="{650133A6-274A-408E-8BDC-CE3D72916DDD}" type="slidenum">
              <a:rPr lang="th-TH" smtClean="0"/>
              <a:pPr/>
              <a:t>72</a:t>
            </a:fld>
            <a:endParaRPr lang="th-TH"/>
          </a:p>
        </p:txBody>
      </p:sp>
      <p:graphicFrame>
        <p:nvGraphicFramePr>
          <p:cNvPr id="5" name="Object 4">
            <a:extLst>
              <a:ext uri="{FF2B5EF4-FFF2-40B4-BE49-F238E27FC236}">
                <a16:creationId xmlns:a16="http://schemas.microsoft.com/office/drawing/2014/main" id="{308EB472-C259-4A3B-90BD-02C793564AE7}"/>
              </a:ext>
            </a:extLst>
          </p:cNvPr>
          <p:cNvGraphicFramePr>
            <a:graphicFrameLocks noChangeAspect="1"/>
          </p:cNvGraphicFramePr>
          <p:nvPr/>
        </p:nvGraphicFramePr>
        <p:xfrm>
          <a:off x="1038225" y="1555750"/>
          <a:ext cx="4933950" cy="704850"/>
        </p:xfrm>
        <a:graphic>
          <a:graphicData uri="http://schemas.openxmlformats.org/presentationml/2006/ole">
            <mc:AlternateContent xmlns:mc="http://schemas.openxmlformats.org/markup-compatibility/2006">
              <mc:Choice xmlns:v="urn:schemas-microsoft-com:vml" Requires="v">
                <p:oleObj name="Equation" r:id="rId2" imgW="3288960" imgH="469800" progId="Equation.DSMT4">
                  <p:embed/>
                </p:oleObj>
              </mc:Choice>
              <mc:Fallback>
                <p:oleObj name="Equation" r:id="rId2" imgW="3288960" imgH="469800" progId="Equation.DSMT4">
                  <p:embed/>
                  <p:pic>
                    <p:nvPicPr>
                      <p:cNvPr id="5" name="Object 4">
                        <a:extLst>
                          <a:ext uri="{FF2B5EF4-FFF2-40B4-BE49-F238E27FC236}">
                            <a16:creationId xmlns:a16="http://schemas.microsoft.com/office/drawing/2014/main" id="{308EB472-C259-4A3B-90BD-02C793564AE7}"/>
                          </a:ext>
                        </a:extLst>
                      </p:cNvPr>
                      <p:cNvPicPr/>
                      <p:nvPr/>
                    </p:nvPicPr>
                    <p:blipFill>
                      <a:blip r:embed="rId3"/>
                      <a:stretch>
                        <a:fillRect/>
                      </a:stretch>
                    </p:blipFill>
                    <p:spPr>
                      <a:xfrm>
                        <a:off x="1038225" y="1555750"/>
                        <a:ext cx="4933950" cy="70485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146EB603-490F-40AB-AB9E-3879A69DC53D}"/>
              </a:ext>
            </a:extLst>
          </p:cNvPr>
          <p:cNvGraphicFramePr>
            <a:graphicFrameLocks noChangeAspect="1"/>
          </p:cNvGraphicFramePr>
          <p:nvPr/>
        </p:nvGraphicFramePr>
        <p:xfrm>
          <a:off x="2490153" y="2896020"/>
          <a:ext cx="2400300" cy="532980"/>
        </p:xfrm>
        <a:graphic>
          <a:graphicData uri="http://schemas.openxmlformats.org/presentationml/2006/ole">
            <mc:AlternateContent xmlns:mc="http://schemas.openxmlformats.org/markup-compatibility/2006">
              <mc:Choice xmlns:v="urn:schemas-microsoft-com:vml" Requires="v">
                <p:oleObj name="Equation" r:id="rId4" imgW="1600200" imgH="355320" progId="Equation.DSMT4">
                  <p:embed/>
                </p:oleObj>
              </mc:Choice>
              <mc:Fallback>
                <p:oleObj name="Equation" r:id="rId4" imgW="1600200" imgH="355320" progId="Equation.DSMT4">
                  <p:embed/>
                  <p:pic>
                    <p:nvPicPr>
                      <p:cNvPr id="6" name="Object 5">
                        <a:extLst>
                          <a:ext uri="{FF2B5EF4-FFF2-40B4-BE49-F238E27FC236}">
                            <a16:creationId xmlns:a16="http://schemas.microsoft.com/office/drawing/2014/main" id="{146EB603-490F-40AB-AB9E-3879A69DC53D}"/>
                          </a:ext>
                        </a:extLst>
                      </p:cNvPr>
                      <p:cNvPicPr/>
                      <p:nvPr/>
                    </p:nvPicPr>
                    <p:blipFill>
                      <a:blip r:embed="rId5"/>
                      <a:stretch>
                        <a:fillRect/>
                      </a:stretch>
                    </p:blipFill>
                    <p:spPr>
                      <a:xfrm>
                        <a:off x="2490153" y="2896020"/>
                        <a:ext cx="2400300" cy="532980"/>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124B45A-B794-405B-8CF8-A230505B0402}"/>
                  </a:ext>
                </a:extLst>
              </p14:cNvPr>
              <p14:cNvContentPartPr/>
              <p14:nvPr/>
            </p14:nvContentPartPr>
            <p14:xfrm>
              <a:off x="1261800" y="3930840"/>
              <a:ext cx="4928400" cy="1700280"/>
            </p14:xfrm>
          </p:contentPart>
        </mc:Choice>
        <mc:Fallback xmlns="">
          <p:pic>
            <p:nvPicPr>
              <p:cNvPr id="7" name="Ink 6">
                <a:extLst>
                  <a:ext uri="{FF2B5EF4-FFF2-40B4-BE49-F238E27FC236}">
                    <a16:creationId xmlns:a16="http://schemas.microsoft.com/office/drawing/2014/main" id="{D124B45A-B794-405B-8CF8-A230505B0402}"/>
                  </a:ext>
                </a:extLst>
              </p:cNvPr>
              <p:cNvPicPr/>
              <p:nvPr/>
            </p:nvPicPr>
            <p:blipFill>
              <a:blip r:embed="rId7"/>
              <a:stretch>
                <a:fillRect/>
              </a:stretch>
            </p:blipFill>
            <p:spPr>
              <a:xfrm>
                <a:off x="1252440" y="3921480"/>
                <a:ext cx="4947120" cy="1719000"/>
              </a:xfrm>
              <a:prstGeom prst="rect">
                <a:avLst/>
              </a:prstGeom>
            </p:spPr>
          </p:pic>
        </mc:Fallback>
      </mc:AlternateContent>
    </p:spTree>
    <p:extLst>
      <p:ext uri="{BB962C8B-B14F-4D97-AF65-F5344CB8AC3E}">
        <p14:creationId xmlns:p14="http://schemas.microsoft.com/office/powerpoint/2010/main" val="3877311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A9DCF-C45A-423A-9259-A4DFA532E3B4}"/>
              </a:ext>
            </a:extLst>
          </p:cNvPr>
          <p:cNvSpPr>
            <a:spLocks noGrp="1"/>
          </p:cNvSpPr>
          <p:nvPr>
            <p:ph type="title"/>
          </p:nvPr>
        </p:nvSpPr>
        <p:spPr/>
        <p:txBody>
          <a:bodyPr/>
          <a:lstStyle/>
          <a:p>
            <a:r>
              <a:rPr lang="en-US" dirty="0"/>
              <a:t>Closed form solution</a:t>
            </a:r>
            <a:endParaRPr lang="th-TH" dirty="0"/>
          </a:p>
        </p:txBody>
      </p:sp>
      <p:sp>
        <p:nvSpPr>
          <p:cNvPr id="4" name="Slide Number Placeholder 3">
            <a:extLst>
              <a:ext uri="{FF2B5EF4-FFF2-40B4-BE49-F238E27FC236}">
                <a16:creationId xmlns:a16="http://schemas.microsoft.com/office/drawing/2014/main" id="{F993BA32-CE5B-498B-9F8E-62D84B966BC6}"/>
              </a:ext>
            </a:extLst>
          </p:cNvPr>
          <p:cNvSpPr>
            <a:spLocks noGrp="1"/>
          </p:cNvSpPr>
          <p:nvPr>
            <p:ph type="sldNum" sz="quarter" idx="12"/>
          </p:nvPr>
        </p:nvSpPr>
        <p:spPr/>
        <p:txBody>
          <a:bodyPr/>
          <a:lstStyle/>
          <a:p>
            <a:fld id="{650133A6-274A-408E-8BDC-CE3D72916DDD}" type="slidenum">
              <a:rPr lang="th-TH" smtClean="0"/>
              <a:pPr/>
              <a:t>73</a:t>
            </a:fld>
            <a:endParaRPr lang="th-TH"/>
          </a:p>
        </p:txBody>
      </p:sp>
      <p:graphicFrame>
        <p:nvGraphicFramePr>
          <p:cNvPr id="6" name="Object 5">
            <a:extLst>
              <a:ext uri="{FF2B5EF4-FFF2-40B4-BE49-F238E27FC236}">
                <a16:creationId xmlns:a16="http://schemas.microsoft.com/office/drawing/2014/main" id="{4621D48E-F56F-47E2-8F28-A4CF9724434D}"/>
              </a:ext>
            </a:extLst>
          </p:cNvPr>
          <p:cNvGraphicFramePr>
            <a:graphicFrameLocks noChangeAspect="1"/>
          </p:cNvGraphicFramePr>
          <p:nvPr/>
        </p:nvGraphicFramePr>
        <p:xfrm>
          <a:off x="1362075" y="1615352"/>
          <a:ext cx="3771900" cy="533400"/>
        </p:xfrm>
        <a:graphic>
          <a:graphicData uri="http://schemas.openxmlformats.org/presentationml/2006/ole">
            <mc:AlternateContent xmlns:mc="http://schemas.openxmlformats.org/markup-compatibility/2006">
              <mc:Choice xmlns:v="urn:schemas-microsoft-com:vml" Requires="v">
                <p:oleObj name="Equation" r:id="rId2" imgW="2514600" imgH="355320" progId="Equation.DSMT4">
                  <p:embed/>
                </p:oleObj>
              </mc:Choice>
              <mc:Fallback>
                <p:oleObj name="Equation" r:id="rId2" imgW="2514600" imgH="355320" progId="Equation.DSMT4">
                  <p:embed/>
                  <p:pic>
                    <p:nvPicPr>
                      <p:cNvPr id="6" name="Object 5">
                        <a:extLst>
                          <a:ext uri="{FF2B5EF4-FFF2-40B4-BE49-F238E27FC236}">
                            <a16:creationId xmlns:a16="http://schemas.microsoft.com/office/drawing/2014/main" id="{4621D48E-F56F-47E2-8F28-A4CF9724434D}"/>
                          </a:ext>
                        </a:extLst>
                      </p:cNvPr>
                      <p:cNvPicPr/>
                      <p:nvPr/>
                    </p:nvPicPr>
                    <p:blipFill>
                      <a:blip r:embed="rId3"/>
                      <a:stretch>
                        <a:fillRect/>
                      </a:stretch>
                    </p:blipFill>
                    <p:spPr>
                      <a:xfrm>
                        <a:off x="1362075" y="1615352"/>
                        <a:ext cx="3771900" cy="5334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00839908-638F-48E0-8D74-5D4C15CBCAA3}"/>
              </a:ext>
            </a:extLst>
          </p:cNvPr>
          <p:cNvGraphicFramePr>
            <a:graphicFrameLocks noChangeAspect="1"/>
          </p:cNvGraphicFramePr>
          <p:nvPr/>
        </p:nvGraphicFramePr>
        <p:xfrm>
          <a:off x="2743200" y="2705100"/>
          <a:ext cx="2914380" cy="475740"/>
        </p:xfrm>
        <a:graphic>
          <a:graphicData uri="http://schemas.openxmlformats.org/presentationml/2006/ole">
            <mc:AlternateContent xmlns:mc="http://schemas.openxmlformats.org/markup-compatibility/2006">
              <mc:Choice xmlns:v="urn:schemas-microsoft-com:vml" Requires="v">
                <p:oleObj name="Equation" r:id="rId4" imgW="1942920" imgH="317160" progId="Equation.DSMT4">
                  <p:embed/>
                </p:oleObj>
              </mc:Choice>
              <mc:Fallback>
                <p:oleObj name="Equation" r:id="rId4" imgW="1942920" imgH="317160" progId="Equation.DSMT4">
                  <p:embed/>
                  <p:pic>
                    <p:nvPicPr>
                      <p:cNvPr id="7" name="Object 6">
                        <a:extLst>
                          <a:ext uri="{FF2B5EF4-FFF2-40B4-BE49-F238E27FC236}">
                            <a16:creationId xmlns:a16="http://schemas.microsoft.com/office/drawing/2014/main" id="{00839908-638F-48E0-8D74-5D4C15CBCAA3}"/>
                          </a:ext>
                        </a:extLst>
                      </p:cNvPr>
                      <p:cNvPicPr/>
                      <p:nvPr/>
                    </p:nvPicPr>
                    <p:blipFill>
                      <a:blip r:embed="rId5"/>
                      <a:stretch>
                        <a:fillRect/>
                      </a:stretch>
                    </p:blipFill>
                    <p:spPr>
                      <a:xfrm>
                        <a:off x="2743200" y="2705100"/>
                        <a:ext cx="2914380" cy="47574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947ED44A-0D02-4D4C-8E81-26C8797CD348}"/>
              </a:ext>
            </a:extLst>
          </p:cNvPr>
          <p:cNvGraphicFramePr>
            <a:graphicFrameLocks noChangeAspect="1"/>
          </p:cNvGraphicFramePr>
          <p:nvPr/>
        </p:nvGraphicFramePr>
        <p:xfrm>
          <a:off x="4181685" y="3672575"/>
          <a:ext cx="1904580" cy="475740"/>
        </p:xfrm>
        <a:graphic>
          <a:graphicData uri="http://schemas.openxmlformats.org/presentationml/2006/ole">
            <mc:AlternateContent xmlns:mc="http://schemas.openxmlformats.org/markup-compatibility/2006">
              <mc:Choice xmlns:v="urn:schemas-microsoft-com:vml" Requires="v">
                <p:oleObj name="Equation" r:id="rId6" imgW="1269720" imgH="317160" progId="Equation.DSMT4">
                  <p:embed/>
                </p:oleObj>
              </mc:Choice>
              <mc:Fallback>
                <p:oleObj name="Equation" r:id="rId6" imgW="1269720" imgH="317160" progId="Equation.DSMT4">
                  <p:embed/>
                  <p:pic>
                    <p:nvPicPr>
                      <p:cNvPr id="8" name="Object 7">
                        <a:extLst>
                          <a:ext uri="{FF2B5EF4-FFF2-40B4-BE49-F238E27FC236}">
                            <a16:creationId xmlns:a16="http://schemas.microsoft.com/office/drawing/2014/main" id="{947ED44A-0D02-4D4C-8E81-26C8797CD348}"/>
                          </a:ext>
                        </a:extLst>
                      </p:cNvPr>
                      <p:cNvPicPr/>
                      <p:nvPr/>
                    </p:nvPicPr>
                    <p:blipFill>
                      <a:blip r:embed="rId7"/>
                      <a:stretch>
                        <a:fillRect/>
                      </a:stretch>
                    </p:blipFill>
                    <p:spPr>
                      <a:xfrm>
                        <a:off x="4181685" y="3672575"/>
                        <a:ext cx="1904580" cy="47574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FDE6B04F-E7F0-4E0D-9AA1-655E39B2C02D}"/>
              </a:ext>
            </a:extLst>
          </p:cNvPr>
          <p:cNvGraphicFramePr>
            <a:graphicFrameLocks noChangeAspect="1"/>
          </p:cNvGraphicFramePr>
          <p:nvPr/>
        </p:nvGraphicFramePr>
        <p:xfrm>
          <a:off x="4857780" y="4640050"/>
          <a:ext cx="2476440" cy="666360"/>
        </p:xfrm>
        <a:graphic>
          <a:graphicData uri="http://schemas.openxmlformats.org/presentationml/2006/ole">
            <mc:AlternateContent xmlns:mc="http://schemas.openxmlformats.org/markup-compatibility/2006">
              <mc:Choice xmlns:v="urn:schemas-microsoft-com:vml" Requires="v">
                <p:oleObj name="Equation" r:id="rId8" imgW="1650960" imgH="444240" progId="Equation.DSMT4">
                  <p:embed/>
                </p:oleObj>
              </mc:Choice>
              <mc:Fallback>
                <p:oleObj name="Equation" r:id="rId8" imgW="1650960" imgH="444240" progId="Equation.DSMT4">
                  <p:embed/>
                  <p:pic>
                    <p:nvPicPr>
                      <p:cNvPr id="9" name="Object 8">
                        <a:extLst>
                          <a:ext uri="{FF2B5EF4-FFF2-40B4-BE49-F238E27FC236}">
                            <a16:creationId xmlns:a16="http://schemas.microsoft.com/office/drawing/2014/main" id="{FDE6B04F-E7F0-4E0D-9AA1-655E39B2C02D}"/>
                          </a:ext>
                        </a:extLst>
                      </p:cNvPr>
                      <p:cNvPicPr/>
                      <p:nvPr/>
                    </p:nvPicPr>
                    <p:blipFill>
                      <a:blip r:embed="rId9"/>
                      <a:stretch>
                        <a:fillRect/>
                      </a:stretch>
                    </p:blipFill>
                    <p:spPr>
                      <a:xfrm>
                        <a:off x="4857780" y="4640050"/>
                        <a:ext cx="2476440" cy="666360"/>
                      </a:xfrm>
                      <a:prstGeom prst="rect">
                        <a:avLst/>
                      </a:prstGeom>
                    </p:spPr>
                  </p:pic>
                </p:oleObj>
              </mc:Fallback>
            </mc:AlternateContent>
          </a:graphicData>
        </a:graphic>
      </p:graphicFrame>
    </p:spTree>
    <p:extLst>
      <p:ext uri="{BB962C8B-B14F-4D97-AF65-F5344CB8AC3E}">
        <p14:creationId xmlns:p14="http://schemas.microsoft.com/office/powerpoint/2010/main" val="36449900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D789-8A7E-482B-B6E8-CC57462AA3A5}"/>
              </a:ext>
            </a:extLst>
          </p:cNvPr>
          <p:cNvSpPr>
            <a:spLocks noGrp="1"/>
          </p:cNvSpPr>
          <p:nvPr>
            <p:ph type="title"/>
          </p:nvPr>
        </p:nvSpPr>
        <p:spPr/>
        <p:txBody>
          <a:bodyPr/>
          <a:lstStyle/>
          <a:p>
            <a:r>
              <a:rPr lang="en-US" dirty="0"/>
              <a:t>Framework for model evaluation</a:t>
            </a:r>
            <a:endParaRPr lang="th-TH" dirty="0"/>
          </a:p>
        </p:txBody>
      </p:sp>
      <p:sp>
        <p:nvSpPr>
          <p:cNvPr id="4" name="Slide Number Placeholder 3">
            <a:extLst>
              <a:ext uri="{FF2B5EF4-FFF2-40B4-BE49-F238E27FC236}">
                <a16:creationId xmlns:a16="http://schemas.microsoft.com/office/drawing/2014/main" id="{72C2DE47-56BF-44C7-BA56-C5EF4CC81282}"/>
              </a:ext>
            </a:extLst>
          </p:cNvPr>
          <p:cNvSpPr>
            <a:spLocks noGrp="1"/>
          </p:cNvSpPr>
          <p:nvPr>
            <p:ph type="sldNum" sz="quarter" idx="12"/>
          </p:nvPr>
        </p:nvSpPr>
        <p:spPr/>
        <p:txBody>
          <a:bodyPr/>
          <a:lstStyle/>
          <a:p>
            <a:fld id="{650133A6-274A-408E-8BDC-CE3D72916DDD}" type="slidenum">
              <a:rPr lang="th-TH" smtClean="0"/>
              <a:pPr/>
              <a:t>74</a:t>
            </a:fld>
            <a:endParaRPr lang="th-TH"/>
          </a:p>
        </p:txBody>
      </p:sp>
      <p:sp>
        <p:nvSpPr>
          <p:cNvPr id="5" name="Rectangle 4">
            <a:extLst>
              <a:ext uri="{FF2B5EF4-FFF2-40B4-BE49-F238E27FC236}">
                <a16:creationId xmlns:a16="http://schemas.microsoft.com/office/drawing/2014/main" id="{B8E80FA6-BE43-4F40-B43B-3A34F8AB3128}"/>
              </a:ext>
            </a:extLst>
          </p:cNvPr>
          <p:cNvSpPr/>
          <p:nvPr/>
        </p:nvSpPr>
        <p:spPr>
          <a:xfrm>
            <a:off x="870009" y="2707689"/>
            <a:ext cx="3178206" cy="1242874"/>
          </a:xfrm>
          <a:prstGeom prst="rect">
            <a:avLst/>
          </a:prstGeom>
          <a:solidFill>
            <a:srgbClr val="1B43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latin typeface="Sukhumvit Set" panose="02000506000000020004" pitchFamily="2" charset="-34"/>
                <a:cs typeface="Sukhumvit Set" panose="02000506000000020004" pitchFamily="2" charset="-34"/>
              </a:rPr>
              <a:t>Creating model</a:t>
            </a:r>
            <a:endParaRPr lang="th-TH" sz="3000" b="1" dirty="0">
              <a:latin typeface="Sukhumvit Set" panose="02000506000000020004" pitchFamily="2" charset="-34"/>
              <a:cs typeface="Sukhumvit Set" panose="02000506000000020004" pitchFamily="2" charset="-34"/>
            </a:endParaRPr>
          </a:p>
        </p:txBody>
      </p:sp>
      <p:sp>
        <p:nvSpPr>
          <p:cNvPr id="6" name="Rectangle 5">
            <a:extLst>
              <a:ext uri="{FF2B5EF4-FFF2-40B4-BE49-F238E27FC236}">
                <a16:creationId xmlns:a16="http://schemas.microsoft.com/office/drawing/2014/main" id="{9E2A934F-1273-4742-841F-A25E004F99B1}"/>
              </a:ext>
            </a:extLst>
          </p:cNvPr>
          <p:cNvSpPr/>
          <p:nvPr/>
        </p:nvSpPr>
        <p:spPr>
          <a:xfrm>
            <a:off x="6096000" y="2707689"/>
            <a:ext cx="4315288" cy="1242874"/>
          </a:xfrm>
          <a:prstGeom prst="rect">
            <a:avLst/>
          </a:prstGeom>
          <a:solidFill>
            <a:srgbClr val="1B43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latin typeface="Sukhumvit Set" panose="02000506000000020004" pitchFamily="2" charset="-34"/>
                <a:cs typeface="Sukhumvit Set" panose="02000506000000020004" pitchFamily="2" charset="-34"/>
              </a:rPr>
              <a:t>Evaluating model</a:t>
            </a:r>
            <a:endParaRPr lang="th-TH" sz="3000" b="1" dirty="0">
              <a:latin typeface="Sukhumvit Set" panose="02000506000000020004" pitchFamily="2" charset="-34"/>
              <a:cs typeface="Sukhumvit Set" panose="02000506000000020004" pitchFamily="2" charset="-34"/>
            </a:endParaRPr>
          </a:p>
        </p:txBody>
      </p:sp>
      <p:sp>
        <p:nvSpPr>
          <p:cNvPr id="7" name="Arrow: Right 6">
            <a:extLst>
              <a:ext uri="{FF2B5EF4-FFF2-40B4-BE49-F238E27FC236}">
                <a16:creationId xmlns:a16="http://schemas.microsoft.com/office/drawing/2014/main" id="{DA383BD5-4CAA-4832-8BBB-70F6C24D7A1F}"/>
              </a:ext>
            </a:extLst>
          </p:cNvPr>
          <p:cNvSpPr/>
          <p:nvPr/>
        </p:nvSpPr>
        <p:spPr>
          <a:xfrm>
            <a:off x="4678532" y="3024777"/>
            <a:ext cx="1083076" cy="621437"/>
          </a:xfrm>
          <a:prstGeom prst="rightArrow">
            <a:avLst/>
          </a:prstGeom>
          <a:solidFill>
            <a:srgbClr val="EE4C1A"/>
          </a:solidFill>
          <a:ln>
            <a:solidFill>
              <a:srgbClr val="EE4C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5553109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5F84B-6575-419A-AEFD-9F8905DB4B44}"/>
              </a:ext>
            </a:extLst>
          </p:cNvPr>
          <p:cNvSpPr>
            <a:spLocks noGrp="1"/>
          </p:cNvSpPr>
          <p:nvPr>
            <p:ph type="title"/>
          </p:nvPr>
        </p:nvSpPr>
        <p:spPr/>
        <p:txBody>
          <a:bodyPr/>
          <a:lstStyle/>
          <a:p>
            <a:r>
              <a:rPr lang="en-US" dirty="0"/>
              <a:t>Performance evaluation</a:t>
            </a:r>
            <a:endParaRPr lang="th-TH" dirty="0"/>
          </a:p>
        </p:txBody>
      </p:sp>
      <p:sp>
        <p:nvSpPr>
          <p:cNvPr id="4" name="Slide Number Placeholder 3">
            <a:extLst>
              <a:ext uri="{FF2B5EF4-FFF2-40B4-BE49-F238E27FC236}">
                <a16:creationId xmlns:a16="http://schemas.microsoft.com/office/drawing/2014/main" id="{2E67DCC7-D365-4EC1-A913-F149A408BBAD}"/>
              </a:ext>
            </a:extLst>
          </p:cNvPr>
          <p:cNvSpPr>
            <a:spLocks noGrp="1"/>
          </p:cNvSpPr>
          <p:nvPr>
            <p:ph type="sldNum" sz="quarter" idx="12"/>
          </p:nvPr>
        </p:nvSpPr>
        <p:spPr/>
        <p:txBody>
          <a:bodyPr/>
          <a:lstStyle/>
          <a:p>
            <a:fld id="{650133A6-274A-408E-8BDC-CE3D72916DDD}" type="slidenum">
              <a:rPr lang="th-TH" smtClean="0"/>
              <a:pPr/>
              <a:t>75</a:t>
            </a:fld>
            <a:endParaRPr lang="th-TH"/>
          </a:p>
        </p:txBody>
      </p:sp>
      <p:graphicFrame>
        <p:nvGraphicFramePr>
          <p:cNvPr id="6" name="Object 5">
            <a:extLst>
              <a:ext uri="{FF2B5EF4-FFF2-40B4-BE49-F238E27FC236}">
                <a16:creationId xmlns:a16="http://schemas.microsoft.com/office/drawing/2014/main" id="{E7CCB29C-5562-4F2D-8A66-4B2776F06616}"/>
              </a:ext>
            </a:extLst>
          </p:cNvPr>
          <p:cNvGraphicFramePr>
            <a:graphicFrameLocks noChangeAspect="1"/>
          </p:cNvGraphicFramePr>
          <p:nvPr/>
        </p:nvGraphicFramePr>
        <p:xfrm>
          <a:off x="5891810" y="1669505"/>
          <a:ext cx="3676320" cy="1333260"/>
        </p:xfrm>
        <a:graphic>
          <a:graphicData uri="http://schemas.openxmlformats.org/presentationml/2006/ole">
            <mc:AlternateContent xmlns:mc="http://schemas.openxmlformats.org/markup-compatibility/2006">
              <mc:Choice xmlns:v="urn:schemas-microsoft-com:vml" Requires="v">
                <p:oleObj name="Equation" r:id="rId2" imgW="2450880" imgH="888840" progId="Equation.DSMT4">
                  <p:embed/>
                </p:oleObj>
              </mc:Choice>
              <mc:Fallback>
                <p:oleObj name="Equation" r:id="rId2" imgW="2450880" imgH="888840" progId="Equation.DSMT4">
                  <p:embed/>
                  <p:pic>
                    <p:nvPicPr>
                      <p:cNvPr id="6" name="Object 5">
                        <a:extLst>
                          <a:ext uri="{FF2B5EF4-FFF2-40B4-BE49-F238E27FC236}">
                            <a16:creationId xmlns:a16="http://schemas.microsoft.com/office/drawing/2014/main" id="{E7CCB29C-5562-4F2D-8A66-4B2776F06616}"/>
                          </a:ext>
                        </a:extLst>
                      </p:cNvPr>
                      <p:cNvPicPr/>
                      <p:nvPr/>
                    </p:nvPicPr>
                    <p:blipFill>
                      <a:blip r:embed="rId3"/>
                      <a:stretch>
                        <a:fillRect/>
                      </a:stretch>
                    </p:blipFill>
                    <p:spPr>
                      <a:xfrm>
                        <a:off x="5891810" y="1669505"/>
                        <a:ext cx="3676320" cy="133326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1329E0DA-1563-4CF1-AD94-BECE480D77BF}"/>
              </a:ext>
            </a:extLst>
          </p:cNvPr>
          <p:cNvGraphicFramePr>
            <a:graphicFrameLocks noChangeAspect="1"/>
          </p:cNvGraphicFramePr>
          <p:nvPr/>
        </p:nvGraphicFramePr>
        <p:xfrm>
          <a:off x="6611551" y="3512770"/>
          <a:ext cx="3028950" cy="971550"/>
        </p:xfrm>
        <a:graphic>
          <a:graphicData uri="http://schemas.openxmlformats.org/presentationml/2006/ole">
            <mc:AlternateContent xmlns:mc="http://schemas.openxmlformats.org/markup-compatibility/2006">
              <mc:Choice xmlns:v="urn:schemas-microsoft-com:vml" Requires="v">
                <p:oleObj name="Equation" r:id="rId4" imgW="2019240" imgH="647640" progId="Equation.DSMT4">
                  <p:embed/>
                </p:oleObj>
              </mc:Choice>
              <mc:Fallback>
                <p:oleObj name="Equation" r:id="rId4" imgW="2019240" imgH="647640" progId="Equation.DSMT4">
                  <p:embed/>
                  <p:pic>
                    <p:nvPicPr>
                      <p:cNvPr id="7" name="Object 6">
                        <a:extLst>
                          <a:ext uri="{FF2B5EF4-FFF2-40B4-BE49-F238E27FC236}">
                            <a16:creationId xmlns:a16="http://schemas.microsoft.com/office/drawing/2014/main" id="{1329E0DA-1563-4CF1-AD94-BECE480D77BF}"/>
                          </a:ext>
                        </a:extLst>
                      </p:cNvPr>
                      <p:cNvPicPr/>
                      <p:nvPr/>
                    </p:nvPicPr>
                    <p:blipFill>
                      <a:blip r:embed="rId5"/>
                      <a:stretch>
                        <a:fillRect/>
                      </a:stretch>
                    </p:blipFill>
                    <p:spPr>
                      <a:xfrm>
                        <a:off x="6611551" y="3512770"/>
                        <a:ext cx="3028950" cy="971550"/>
                      </a:xfrm>
                      <a:prstGeom prst="rect">
                        <a:avLst/>
                      </a:prstGeom>
                    </p:spPr>
                  </p:pic>
                </p:oleObj>
              </mc:Fallback>
            </mc:AlternateContent>
          </a:graphicData>
        </a:graphic>
      </p:graphicFrame>
      <p:graphicFrame>
        <p:nvGraphicFramePr>
          <p:cNvPr id="8" name="Table 8">
            <a:extLst>
              <a:ext uri="{FF2B5EF4-FFF2-40B4-BE49-F238E27FC236}">
                <a16:creationId xmlns:a16="http://schemas.microsoft.com/office/drawing/2014/main" id="{D3B8E25F-5AE7-46E1-A229-E59148D147D3}"/>
              </a:ext>
            </a:extLst>
          </p:cNvPr>
          <p:cNvGraphicFramePr>
            <a:graphicFrameLocks noGrp="1"/>
          </p:cNvGraphicFramePr>
          <p:nvPr/>
        </p:nvGraphicFramePr>
        <p:xfrm>
          <a:off x="700349" y="1335533"/>
          <a:ext cx="3365625" cy="5326024"/>
        </p:xfrm>
        <a:graphic>
          <a:graphicData uri="http://schemas.openxmlformats.org/drawingml/2006/table">
            <a:tbl>
              <a:tblPr firstRow="1" bandRow="1">
                <a:tableStyleId>{5C22544A-7EE6-4342-B048-85BDC9FD1C3A}</a:tableStyleId>
              </a:tblPr>
              <a:tblGrid>
                <a:gridCol w="1121875">
                  <a:extLst>
                    <a:ext uri="{9D8B030D-6E8A-4147-A177-3AD203B41FA5}">
                      <a16:colId xmlns:a16="http://schemas.microsoft.com/office/drawing/2014/main" val="397818815"/>
                    </a:ext>
                  </a:extLst>
                </a:gridCol>
                <a:gridCol w="1121875">
                  <a:extLst>
                    <a:ext uri="{9D8B030D-6E8A-4147-A177-3AD203B41FA5}">
                      <a16:colId xmlns:a16="http://schemas.microsoft.com/office/drawing/2014/main" val="1192367948"/>
                    </a:ext>
                  </a:extLst>
                </a:gridCol>
                <a:gridCol w="1121875">
                  <a:extLst>
                    <a:ext uri="{9D8B030D-6E8A-4147-A177-3AD203B41FA5}">
                      <a16:colId xmlns:a16="http://schemas.microsoft.com/office/drawing/2014/main" val="197546992"/>
                    </a:ext>
                  </a:extLst>
                </a:gridCol>
              </a:tblGrid>
              <a:tr h="665753">
                <a:tc>
                  <a:txBody>
                    <a:bodyPr/>
                    <a:lstStyle/>
                    <a:p>
                      <a:r>
                        <a:rPr lang="en-US" dirty="0">
                          <a:latin typeface="Sukhumvit Set" panose="02000506000000020004" pitchFamily="2" charset="-34"/>
                          <a:cs typeface="Sukhumvit Set" panose="02000506000000020004" pitchFamily="2" charset="-34"/>
                        </a:rPr>
                        <a:t>Obs.</a:t>
                      </a:r>
                      <a:endParaRPr lang="th-TH" dirty="0">
                        <a:latin typeface="Sukhumvit Set" panose="02000506000000020004" pitchFamily="2" charset="-34"/>
                        <a:cs typeface="Sukhumvit Set" panose="02000506000000020004" pitchFamily="2"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th-TH" dirty="0">
                        <a:latin typeface="Sukhumvit Set" panose="02000506000000020004" pitchFamily="2" charset="-34"/>
                        <a:cs typeface="Sukhumvit Set" panose="02000506000000020004" pitchFamily="2"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th-TH" dirty="0">
                        <a:latin typeface="Sukhumvit Set" panose="02000506000000020004" pitchFamily="2" charset="-34"/>
                        <a:cs typeface="Sukhumvit Set" panose="02000506000000020004" pitchFamily="2" charset="-34"/>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0969336"/>
                  </a:ext>
                </a:extLst>
              </a:tr>
              <a:tr h="665753">
                <a:tc>
                  <a:txBody>
                    <a:bodyPr/>
                    <a:lstStyle/>
                    <a:p>
                      <a:endParaRPr lang="th-T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th-T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th-T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2781096"/>
                  </a:ext>
                </a:extLst>
              </a:tr>
              <a:tr h="665753">
                <a:tc>
                  <a:txBody>
                    <a:bodyPr/>
                    <a:lstStyle/>
                    <a:p>
                      <a:endParaRPr lang="th-T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th-T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th-T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4632818"/>
                  </a:ext>
                </a:extLst>
              </a:tr>
              <a:tr h="665753">
                <a:tc>
                  <a:txBody>
                    <a:bodyPr/>
                    <a:lstStyle/>
                    <a:p>
                      <a:endParaRPr lang="th-T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th-T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th-T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9905362"/>
                  </a:ext>
                </a:extLst>
              </a:tr>
              <a:tr h="665753">
                <a:tc>
                  <a:txBody>
                    <a:bodyPr/>
                    <a:lstStyle/>
                    <a:p>
                      <a:endParaRPr lang="th-T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th-T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th-T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0690181"/>
                  </a:ext>
                </a:extLst>
              </a:tr>
              <a:tr h="665753">
                <a:tc>
                  <a:txBody>
                    <a:bodyPr/>
                    <a:lstStyle/>
                    <a:p>
                      <a:endParaRPr lang="th-T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th-T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th-TH"/>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8368783"/>
                  </a:ext>
                </a:extLst>
              </a:tr>
              <a:tr h="665753">
                <a:tc>
                  <a:txBody>
                    <a:bodyPr/>
                    <a:lstStyle/>
                    <a:p>
                      <a:endParaRPr lang="th-T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th-T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th-T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6924476"/>
                  </a:ext>
                </a:extLst>
              </a:tr>
              <a:tr h="665753">
                <a:tc>
                  <a:txBody>
                    <a:bodyPr/>
                    <a:lstStyle/>
                    <a:p>
                      <a:endParaRPr lang="th-T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th-T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th-T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3742816"/>
                  </a:ext>
                </a:extLst>
              </a:tr>
            </a:tbl>
          </a:graphicData>
        </a:graphic>
      </p:graphicFrame>
      <p:graphicFrame>
        <p:nvGraphicFramePr>
          <p:cNvPr id="9" name="Object 8">
            <a:extLst>
              <a:ext uri="{FF2B5EF4-FFF2-40B4-BE49-F238E27FC236}">
                <a16:creationId xmlns:a16="http://schemas.microsoft.com/office/drawing/2014/main" id="{342D78BE-BF63-4DEB-B759-37938EAC6465}"/>
              </a:ext>
            </a:extLst>
          </p:cNvPr>
          <p:cNvGraphicFramePr>
            <a:graphicFrameLocks noChangeAspect="1"/>
          </p:cNvGraphicFramePr>
          <p:nvPr/>
        </p:nvGraphicFramePr>
        <p:xfrm>
          <a:off x="2214571" y="1464789"/>
          <a:ext cx="337179" cy="409432"/>
        </p:xfrm>
        <a:graphic>
          <a:graphicData uri="http://schemas.openxmlformats.org/presentationml/2006/ole">
            <mc:AlternateContent xmlns:mc="http://schemas.openxmlformats.org/markup-compatibility/2006">
              <mc:Choice xmlns:v="urn:schemas-microsoft-com:vml" Requires="v">
                <p:oleObj name="Equation" r:id="rId6" imgW="177480" imgH="215640" progId="Equation.DSMT4">
                  <p:embed/>
                </p:oleObj>
              </mc:Choice>
              <mc:Fallback>
                <p:oleObj name="Equation" r:id="rId6" imgW="177480" imgH="215640" progId="Equation.DSMT4">
                  <p:embed/>
                  <p:pic>
                    <p:nvPicPr>
                      <p:cNvPr id="9" name="Object 8">
                        <a:extLst>
                          <a:ext uri="{FF2B5EF4-FFF2-40B4-BE49-F238E27FC236}">
                            <a16:creationId xmlns:a16="http://schemas.microsoft.com/office/drawing/2014/main" id="{342D78BE-BF63-4DEB-B759-37938EAC6465}"/>
                          </a:ext>
                        </a:extLst>
                      </p:cNvPr>
                      <p:cNvPicPr/>
                      <p:nvPr/>
                    </p:nvPicPr>
                    <p:blipFill>
                      <a:blip r:embed="rId7"/>
                      <a:stretch>
                        <a:fillRect/>
                      </a:stretch>
                    </p:blipFill>
                    <p:spPr>
                      <a:xfrm>
                        <a:off x="2214571" y="1464789"/>
                        <a:ext cx="337179" cy="409432"/>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54B09D58-920E-4548-823E-EF2A9B3285B8}"/>
              </a:ext>
            </a:extLst>
          </p:cNvPr>
          <p:cNvGraphicFramePr>
            <a:graphicFrameLocks noChangeAspect="1"/>
          </p:cNvGraphicFramePr>
          <p:nvPr/>
        </p:nvGraphicFramePr>
        <p:xfrm>
          <a:off x="5927725" y="3222625"/>
          <a:ext cx="336550" cy="409575"/>
        </p:xfrm>
        <a:graphic>
          <a:graphicData uri="http://schemas.openxmlformats.org/presentationml/2006/ole">
            <mc:AlternateContent xmlns:mc="http://schemas.openxmlformats.org/markup-compatibility/2006">
              <mc:Choice xmlns:v="urn:schemas-microsoft-com:vml" Requires="v">
                <p:oleObj name="Equation" r:id="rId8" imgW="336985" imgH="410055" progId="Equation.DSMT4">
                  <p:embed/>
                </p:oleObj>
              </mc:Choice>
              <mc:Fallback>
                <p:oleObj name="Equation" r:id="rId8" imgW="336985" imgH="410055" progId="Equation.DSMT4">
                  <p:embed/>
                  <p:pic>
                    <p:nvPicPr>
                      <p:cNvPr id="10" name="Object 9">
                        <a:extLst>
                          <a:ext uri="{FF2B5EF4-FFF2-40B4-BE49-F238E27FC236}">
                            <a16:creationId xmlns:a16="http://schemas.microsoft.com/office/drawing/2014/main" id="{54B09D58-920E-4548-823E-EF2A9B3285B8}"/>
                          </a:ext>
                        </a:extLst>
                      </p:cNvPr>
                      <p:cNvPicPr/>
                      <p:nvPr/>
                    </p:nvPicPr>
                    <p:blipFill>
                      <a:blip r:embed="rId9"/>
                      <a:stretch>
                        <a:fillRect/>
                      </a:stretch>
                    </p:blipFill>
                    <p:spPr>
                      <a:xfrm>
                        <a:off x="5927725" y="3222625"/>
                        <a:ext cx="336550" cy="409575"/>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A44FA1D9-FA77-4874-BD08-8D2C873B33D0}"/>
              </a:ext>
            </a:extLst>
          </p:cNvPr>
          <p:cNvGraphicFramePr>
            <a:graphicFrameLocks noChangeAspect="1"/>
          </p:cNvGraphicFramePr>
          <p:nvPr/>
        </p:nvGraphicFramePr>
        <p:xfrm>
          <a:off x="5927725" y="3222625"/>
          <a:ext cx="336550" cy="409575"/>
        </p:xfrm>
        <a:graphic>
          <a:graphicData uri="http://schemas.openxmlformats.org/presentationml/2006/ole">
            <mc:AlternateContent xmlns:mc="http://schemas.openxmlformats.org/markup-compatibility/2006">
              <mc:Choice xmlns:v="urn:schemas-microsoft-com:vml" Requires="v">
                <p:oleObj name="Equation" r:id="rId10" imgW="336985" imgH="410055" progId="Equation.DSMT4">
                  <p:embed/>
                </p:oleObj>
              </mc:Choice>
              <mc:Fallback>
                <p:oleObj name="Equation" r:id="rId10" imgW="336985" imgH="410055" progId="Equation.DSMT4">
                  <p:embed/>
                  <p:pic>
                    <p:nvPicPr>
                      <p:cNvPr id="11" name="Object 10">
                        <a:extLst>
                          <a:ext uri="{FF2B5EF4-FFF2-40B4-BE49-F238E27FC236}">
                            <a16:creationId xmlns:a16="http://schemas.microsoft.com/office/drawing/2014/main" id="{A44FA1D9-FA77-4874-BD08-8D2C873B33D0}"/>
                          </a:ext>
                        </a:extLst>
                      </p:cNvPr>
                      <p:cNvPicPr/>
                      <p:nvPr/>
                    </p:nvPicPr>
                    <p:blipFill>
                      <a:blip r:embed="rId11"/>
                      <a:stretch>
                        <a:fillRect/>
                      </a:stretch>
                    </p:blipFill>
                    <p:spPr>
                      <a:xfrm>
                        <a:off x="5927725" y="3222625"/>
                        <a:ext cx="336550" cy="409575"/>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1FD8C8FB-9B7A-4C59-820F-8906976AC097}"/>
              </a:ext>
            </a:extLst>
          </p:cNvPr>
          <p:cNvGraphicFramePr>
            <a:graphicFrameLocks noChangeAspect="1"/>
          </p:cNvGraphicFramePr>
          <p:nvPr/>
        </p:nvGraphicFramePr>
        <p:xfrm>
          <a:off x="3305298" y="1389789"/>
          <a:ext cx="337179" cy="529853"/>
        </p:xfrm>
        <a:graphic>
          <a:graphicData uri="http://schemas.openxmlformats.org/presentationml/2006/ole">
            <mc:AlternateContent xmlns:mc="http://schemas.openxmlformats.org/markup-compatibility/2006">
              <mc:Choice xmlns:v="urn:schemas-microsoft-com:vml" Requires="v">
                <p:oleObj name="Equation" r:id="rId12" imgW="177480" imgH="279360" progId="Equation.DSMT4">
                  <p:embed/>
                </p:oleObj>
              </mc:Choice>
              <mc:Fallback>
                <p:oleObj name="Equation" r:id="rId12" imgW="177480" imgH="279360" progId="Equation.DSMT4">
                  <p:embed/>
                  <p:pic>
                    <p:nvPicPr>
                      <p:cNvPr id="12" name="Object 11">
                        <a:extLst>
                          <a:ext uri="{FF2B5EF4-FFF2-40B4-BE49-F238E27FC236}">
                            <a16:creationId xmlns:a16="http://schemas.microsoft.com/office/drawing/2014/main" id="{1FD8C8FB-9B7A-4C59-820F-8906976AC097}"/>
                          </a:ext>
                        </a:extLst>
                      </p:cNvPr>
                      <p:cNvPicPr/>
                      <p:nvPr/>
                    </p:nvPicPr>
                    <p:blipFill>
                      <a:blip r:embed="rId13"/>
                      <a:stretch>
                        <a:fillRect/>
                      </a:stretch>
                    </p:blipFill>
                    <p:spPr>
                      <a:xfrm>
                        <a:off x="3305298" y="1389789"/>
                        <a:ext cx="337179" cy="529853"/>
                      </a:xfrm>
                      <a:prstGeom prst="rect">
                        <a:avLst/>
                      </a:prstGeom>
                    </p:spPr>
                  </p:pic>
                </p:oleObj>
              </mc:Fallback>
            </mc:AlternateContent>
          </a:graphicData>
        </a:graphic>
      </p:graphicFrame>
    </p:spTree>
    <p:extLst>
      <p:ext uri="{BB962C8B-B14F-4D97-AF65-F5344CB8AC3E}">
        <p14:creationId xmlns:p14="http://schemas.microsoft.com/office/powerpoint/2010/main" val="5562923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EA19A9-913C-4A66-B17E-563ED43084FE}"/>
              </a:ext>
            </a:extLst>
          </p:cNvPr>
          <p:cNvSpPr>
            <a:spLocks noGrp="1"/>
          </p:cNvSpPr>
          <p:nvPr>
            <p:ph type="title"/>
          </p:nvPr>
        </p:nvSpPr>
        <p:spPr/>
        <p:txBody>
          <a:bodyPr/>
          <a:lstStyle/>
          <a:p>
            <a:r>
              <a:rPr lang="en-US" dirty="0"/>
              <a:t>The bias-variance tradeoff</a:t>
            </a:r>
            <a:endParaRPr lang="th-TH" dirty="0"/>
          </a:p>
        </p:txBody>
      </p:sp>
      <p:sp>
        <p:nvSpPr>
          <p:cNvPr id="4" name="Slide Number Placeholder 3">
            <a:extLst>
              <a:ext uri="{FF2B5EF4-FFF2-40B4-BE49-F238E27FC236}">
                <a16:creationId xmlns:a16="http://schemas.microsoft.com/office/drawing/2014/main" id="{26036102-9D45-4C88-9857-B64783477831}"/>
              </a:ext>
            </a:extLst>
          </p:cNvPr>
          <p:cNvSpPr>
            <a:spLocks noGrp="1"/>
          </p:cNvSpPr>
          <p:nvPr>
            <p:ph type="sldNum" sz="quarter" idx="12"/>
          </p:nvPr>
        </p:nvSpPr>
        <p:spPr/>
        <p:txBody>
          <a:bodyPr/>
          <a:lstStyle/>
          <a:p>
            <a:fld id="{650133A6-274A-408E-8BDC-CE3D72916DDD}" type="slidenum">
              <a:rPr lang="th-TH" smtClean="0"/>
              <a:pPr/>
              <a:t>76</a:t>
            </a:fld>
            <a:endParaRPr lang="th-TH"/>
          </a:p>
        </p:txBody>
      </p:sp>
    </p:spTree>
    <p:extLst>
      <p:ext uri="{BB962C8B-B14F-4D97-AF65-F5344CB8AC3E}">
        <p14:creationId xmlns:p14="http://schemas.microsoft.com/office/powerpoint/2010/main" val="19604216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D9ED5-8CA9-4A2F-8B56-FDC1F8117EFB}"/>
              </a:ext>
            </a:extLst>
          </p:cNvPr>
          <p:cNvSpPr>
            <a:spLocks noGrp="1"/>
          </p:cNvSpPr>
          <p:nvPr>
            <p:ph type="title"/>
          </p:nvPr>
        </p:nvSpPr>
        <p:spPr/>
        <p:txBody>
          <a:bodyPr>
            <a:normAutofit/>
          </a:bodyPr>
          <a:lstStyle/>
          <a:p>
            <a:r>
              <a:rPr lang="en-US" dirty="0"/>
              <a:t>The bias-variance tradeoff</a:t>
            </a:r>
            <a:endParaRPr lang="th-TH" dirty="0"/>
          </a:p>
        </p:txBody>
      </p:sp>
      <p:sp>
        <p:nvSpPr>
          <p:cNvPr id="4" name="Slide Number Placeholder 3">
            <a:extLst>
              <a:ext uri="{FF2B5EF4-FFF2-40B4-BE49-F238E27FC236}">
                <a16:creationId xmlns:a16="http://schemas.microsoft.com/office/drawing/2014/main" id="{2FB41496-8CA4-4CF8-992F-4F22E6932EA2}"/>
              </a:ext>
            </a:extLst>
          </p:cNvPr>
          <p:cNvSpPr>
            <a:spLocks noGrp="1"/>
          </p:cNvSpPr>
          <p:nvPr>
            <p:ph type="sldNum" sz="quarter" idx="12"/>
          </p:nvPr>
        </p:nvSpPr>
        <p:spPr/>
        <p:txBody>
          <a:bodyPr/>
          <a:lstStyle/>
          <a:p>
            <a:fld id="{650133A6-274A-408E-8BDC-CE3D72916DDD}" type="slidenum">
              <a:rPr lang="th-TH" smtClean="0"/>
              <a:pPr/>
              <a:t>77</a:t>
            </a:fld>
            <a:endParaRPr lang="th-TH"/>
          </a:p>
        </p:txBody>
      </p:sp>
      <p:pic>
        <p:nvPicPr>
          <p:cNvPr id="1026" name="Picture 2" descr="Bias -Variance &amp;amp; Precision-Recall Trade-offs: How to aim for the sweet  spot. | by Akash Desarda | Towards Data Science">
            <a:extLst>
              <a:ext uri="{FF2B5EF4-FFF2-40B4-BE49-F238E27FC236}">
                <a16:creationId xmlns:a16="http://schemas.microsoft.com/office/drawing/2014/main" id="{74F1DEFD-ED50-48CE-9EAF-EC26E7678A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004" r="49771" b="23567"/>
          <a:stretch/>
        </p:blipFill>
        <p:spPr bwMode="auto">
          <a:xfrm>
            <a:off x="634010" y="1650701"/>
            <a:ext cx="3439635" cy="20152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901B3A0-ADAB-485C-A35A-76FF4D1B6912}"/>
              </a:ext>
            </a:extLst>
          </p:cNvPr>
          <p:cNvSpPr txBox="1"/>
          <p:nvPr/>
        </p:nvSpPr>
        <p:spPr>
          <a:xfrm>
            <a:off x="861134" y="3896705"/>
            <a:ext cx="3619902" cy="523220"/>
          </a:xfrm>
          <a:prstGeom prst="rect">
            <a:avLst/>
          </a:prstGeom>
          <a:noFill/>
        </p:spPr>
        <p:txBody>
          <a:bodyPr wrap="none" rtlCol="0">
            <a:spAutoFit/>
          </a:bodyPr>
          <a:lstStyle/>
          <a:p>
            <a:pPr algn="l"/>
            <a:r>
              <a:rPr lang="en-US" dirty="0">
                <a:latin typeface="Sukhumvit Set" panose="02000506000000020004" pitchFamily="2" charset="-34"/>
                <a:cs typeface="Sukhumvit Set" panose="02000506000000020004" pitchFamily="2" charset="-34"/>
              </a:rPr>
              <a:t>Low model complexity</a:t>
            </a:r>
            <a:endParaRPr lang="th-TH" dirty="0">
              <a:latin typeface="Sukhumvit Set" panose="02000506000000020004" pitchFamily="2" charset="-34"/>
              <a:cs typeface="Sukhumvit Set" panose="02000506000000020004" pitchFamily="2" charset="-34"/>
            </a:endParaRPr>
          </a:p>
        </p:txBody>
      </p:sp>
      <p:sp>
        <p:nvSpPr>
          <p:cNvPr id="6" name="TextBox 5">
            <a:extLst>
              <a:ext uri="{FF2B5EF4-FFF2-40B4-BE49-F238E27FC236}">
                <a16:creationId xmlns:a16="http://schemas.microsoft.com/office/drawing/2014/main" id="{4B188A06-7081-463E-B419-D5087B151434}"/>
              </a:ext>
            </a:extLst>
          </p:cNvPr>
          <p:cNvSpPr txBox="1"/>
          <p:nvPr/>
        </p:nvSpPr>
        <p:spPr>
          <a:xfrm>
            <a:off x="861134" y="4650698"/>
            <a:ext cx="1617751" cy="523220"/>
          </a:xfrm>
          <a:prstGeom prst="rect">
            <a:avLst/>
          </a:prstGeom>
          <a:noFill/>
        </p:spPr>
        <p:txBody>
          <a:bodyPr wrap="none" rtlCol="0">
            <a:spAutoFit/>
          </a:bodyPr>
          <a:lstStyle/>
          <a:p>
            <a:pPr algn="l"/>
            <a:r>
              <a:rPr lang="en-US" dirty="0">
                <a:latin typeface="Sukhumvit Set" panose="02000506000000020004" pitchFamily="2" charset="-34"/>
                <a:cs typeface="Sukhumvit Set" panose="02000506000000020004" pitchFamily="2" charset="-34"/>
              </a:rPr>
              <a:t>High bias</a:t>
            </a:r>
            <a:endParaRPr lang="th-TH" dirty="0">
              <a:latin typeface="Sukhumvit Set" panose="02000506000000020004" pitchFamily="2" charset="-34"/>
              <a:cs typeface="Sukhumvit Set" panose="02000506000000020004" pitchFamily="2" charset="-34"/>
            </a:endParaRPr>
          </a:p>
        </p:txBody>
      </p:sp>
      <p:sp>
        <p:nvSpPr>
          <p:cNvPr id="7" name="TextBox 6">
            <a:extLst>
              <a:ext uri="{FF2B5EF4-FFF2-40B4-BE49-F238E27FC236}">
                <a16:creationId xmlns:a16="http://schemas.microsoft.com/office/drawing/2014/main" id="{B0263DD9-F701-42F7-A5C0-D97A0D417083}"/>
              </a:ext>
            </a:extLst>
          </p:cNvPr>
          <p:cNvSpPr txBox="1"/>
          <p:nvPr/>
        </p:nvSpPr>
        <p:spPr>
          <a:xfrm>
            <a:off x="861133" y="5404691"/>
            <a:ext cx="2185214" cy="523220"/>
          </a:xfrm>
          <a:prstGeom prst="rect">
            <a:avLst/>
          </a:prstGeom>
          <a:noFill/>
        </p:spPr>
        <p:txBody>
          <a:bodyPr wrap="none" rtlCol="0">
            <a:spAutoFit/>
          </a:bodyPr>
          <a:lstStyle/>
          <a:p>
            <a:pPr algn="l"/>
            <a:r>
              <a:rPr lang="en-US" dirty="0">
                <a:latin typeface="Sukhumvit Set" panose="02000506000000020004" pitchFamily="2" charset="-34"/>
                <a:cs typeface="Sukhumvit Set" panose="02000506000000020004" pitchFamily="2" charset="-34"/>
              </a:rPr>
              <a:t>Low variance</a:t>
            </a:r>
            <a:endParaRPr lang="th-TH" dirty="0">
              <a:latin typeface="Sukhumvit Set" panose="02000506000000020004" pitchFamily="2" charset="-34"/>
              <a:cs typeface="Sukhumvit Set" panose="02000506000000020004" pitchFamily="2" charset="-34"/>
            </a:endParaRPr>
          </a:p>
        </p:txBody>
      </p:sp>
      <p:pic>
        <p:nvPicPr>
          <p:cNvPr id="8" name="Picture 2" descr="Bias -Variance &amp;amp; Precision-Recall Trade-offs: How to aim for the sweet  spot. | by Akash Desarda | Towards Data Science">
            <a:extLst>
              <a:ext uri="{FF2B5EF4-FFF2-40B4-BE49-F238E27FC236}">
                <a16:creationId xmlns:a16="http://schemas.microsoft.com/office/drawing/2014/main" id="{66C932B8-E704-4468-B076-E380CA34F8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337" t="24004" r="122" b="23567"/>
          <a:stretch/>
        </p:blipFill>
        <p:spPr bwMode="auto">
          <a:xfrm>
            <a:off x="6096000" y="1650701"/>
            <a:ext cx="3187083" cy="20152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AB7AE6A-838C-490A-99C1-2AA2E4BA4620}"/>
              </a:ext>
            </a:extLst>
          </p:cNvPr>
          <p:cNvSpPr txBox="1"/>
          <p:nvPr/>
        </p:nvSpPr>
        <p:spPr>
          <a:xfrm>
            <a:off x="6251359" y="3896705"/>
            <a:ext cx="3719288" cy="523220"/>
          </a:xfrm>
          <a:prstGeom prst="rect">
            <a:avLst/>
          </a:prstGeom>
          <a:noFill/>
        </p:spPr>
        <p:txBody>
          <a:bodyPr wrap="none" rtlCol="0">
            <a:spAutoFit/>
          </a:bodyPr>
          <a:lstStyle/>
          <a:p>
            <a:pPr algn="l"/>
            <a:r>
              <a:rPr lang="en-US" dirty="0">
                <a:latin typeface="Sukhumvit Set" panose="02000506000000020004" pitchFamily="2" charset="-34"/>
                <a:cs typeface="Sukhumvit Set" panose="02000506000000020004" pitchFamily="2" charset="-34"/>
              </a:rPr>
              <a:t>High model complexity</a:t>
            </a:r>
            <a:endParaRPr lang="th-TH" dirty="0">
              <a:latin typeface="Sukhumvit Set" panose="02000506000000020004" pitchFamily="2" charset="-34"/>
              <a:cs typeface="Sukhumvit Set" panose="02000506000000020004" pitchFamily="2" charset="-34"/>
            </a:endParaRPr>
          </a:p>
        </p:txBody>
      </p:sp>
      <p:sp>
        <p:nvSpPr>
          <p:cNvPr id="13" name="TextBox 12">
            <a:extLst>
              <a:ext uri="{FF2B5EF4-FFF2-40B4-BE49-F238E27FC236}">
                <a16:creationId xmlns:a16="http://schemas.microsoft.com/office/drawing/2014/main" id="{CEDF403E-A3D0-4E14-85FE-2D003E57E304}"/>
              </a:ext>
            </a:extLst>
          </p:cNvPr>
          <p:cNvSpPr txBox="1"/>
          <p:nvPr/>
        </p:nvSpPr>
        <p:spPr>
          <a:xfrm>
            <a:off x="6251359" y="4650698"/>
            <a:ext cx="1518364" cy="523220"/>
          </a:xfrm>
          <a:prstGeom prst="rect">
            <a:avLst/>
          </a:prstGeom>
          <a:noFill/>
        </p:spPr>
        <p:txBody>
          <a:bodyPr wrap="none" rtlCol="0">
            <a:spAutoFit/>
          </a:bodyPr>
          <a:lstStyle/>
          <a:p>
            <a:pPr algn="l"/>
            <a:r>
              <a:rPr lang="en-US" dirty="0">
                <a:latin typeface="Sukhumvit Set" panose="02000506000000020004" pitchFamily="2" charset="-34"/>
                <a:cs typeface="Sukhumvit Set" panose="02000506000000020004" pitchFamily="2" charset="-34"/>
              </a:rPr>
              <a:t>Low bias</a:t>
            </a:r>
            <a:endParaRPr lang="th-TH" dirty="0">
              <a:latin typeface="Sukhumvit Set" panose="02000506000000020004" pitchFamily="2" charset="-34"/>
              <a:cs typeface="Sukhumvit Set" panose="02000506000000020004" pitchFamily="2" charset="-34"/>
            </a:endParaRPr>
          </a:p>
        </p:txBody>
      </p:sp>
      <p:sp>
        <p:nvSpPr>
          <p:cNvPr id="14" name="TextBox 13">
            <a:extLst>
              <a:ext uri="{FF2B5EF4-FFF2-40B4-BE49-F238E27FC236}">
                <a16:creationId xmlns:a16="http://schemas.microsoft.com/office/drawing/2014/main" id="{4202089A-1B0C-4BAF-BF7C-75CD3DCF0886}"/>
              </a:ext>
            </a:extLst>
          </p:cNvPr>
          <p:cNvSpPr txBox="1"/>
          <p:nvPr/>
        </p:nvSpPr>
        <p:spPr>
          <a:xfrm>
            <a:off x="6251358" y="5404691"/>
            <a:ext cx="2284600" cy="523220"/>
          </a:xfrm>
          <a:prstGeom prst="rect">
            <a:avLst/>
          </a:prstGeom>
          <a:noFill/>
        </p:spPr>
        <p:txBody>
          <a:bodyPr wrap="none" rtlCol="0">
            <a:spAutoFit/>
          </a:bodyPr>
          <a:lstStyle/>
          <a:p>
            <a:pPr algn="l"/>
            <a:r>
              <a:rPr lang="en-US" dirty="0">
                <a:latin typeface="Sukhumvit Set" panose="02000506000000020004" pitchFamily="2" charset="-34"/>
                <a:cs typeface="Sukhumvit Set" panose="02000506000000020004" pitchFamily="2" charset="-34"/>
              </a:rPr>
              <a:t>High variance</a:t>
            </a:r>
            <a:endParaRPr lang="th-TH" dirty="0">
              <a:latin typeface="Sukhumvit Set" panose="02000506000000020004" pitchFamily="2" charset="-34"/>
              <a:cs typeface="Sukhumvit Set" panose="02000506000000020004" pitchFamily="2" charset="-34"/>
            </a:endParaRPr>
          </a:p>
        </p:txBody>
      </p:sp>
    </p:spTree>
    <p:extLst>
      <p:ext uri="{BB962C8B-B14F-4D97-AF65-F5344CB8AC3E}">
        <p14:creationId xmlns:p14="http://schemas.microsoft.com/office/powerpoint/2010/main" val="33673967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D09D5-93FD-470B-8084-CDFC7C76893A}"/>
              </a:ext>
            </a:extLst>
          </p:cNvPr>
          <p:cNvSpPr>
            <a:spLocks noGrp="1"/>
          </p:cNvSpPr>
          <p:nvPr>
            <p:ph type="title"/>
          </p:nvPr>
        </p:nvSpPr>
        <p:spPr/>
        <p:txBody>
          <a:bodyPr/>
          <a:lstStyle/>
          <a:p>
            <a:r>
              <a:rPr lang="en-US" dirty="0"/>
              <a:t>The bias-variance tradeoff</a:t>
            </a:r>
            <a:endParaRPr lang="th-TH" dirty="0"/>
          </a:p>
        </p:txBody>
      </p:sp>
      <p:sp>
        <p:nvSpPr>
          <p:cNvPr id="4" name="Slide Number Placeholder 3">
            <a:extLst>
              <a:ext uri="{FF2B5EF4-FFF2-40B4-BE49-F238E27FC236}">
                <a16:creationId xmlns:a16="http://schemas.microsoft.com/office/drawing/2014/main" id="{54D455FA-EBA1-4CDD-9C48-E059545C21EB}"/>
              </a:ext>
            </a:extLst>
          </p:cNvPr>
          <p:cNvSpPr>
            <a:spLocks noGrp="1"/>
          </p:cNvSpPr>
          <p:nvPr>
            <p:ph type="sldNum" sz="quarter" idx="12"/>
          </p:nvPr>
        </p:nvSpPr>
        <p:spPr/>
        <p:txBody>
          <a:bodyPr/>
          <a:lstStyle/>
          <a:p>
            <a:fld id="{650133A6-274A-408E-8BDC-CE3D72916DDD}" type="slidenum">
              <a:rPr lang="th-TH" smtClean="0"/>
              <a:pPr/>
              <a:t>78</a:t>
            </a:fld>
            <a:endParaRPr lang="th-TH"/>
          </a:p>
        </p:txBody>
      </p:sp>
      <p:pic>
        <p:nvPicPr>
          <p:cNvPr id="5" name="Picture 4">
            <a:extLst>
              <a:ext uri="{FF2B5EF4-FFF2-40B4-BE49-F238E27FC236}">
                <a16:creationId xmlns:a16="http://schemas.microsoft.com/office/drawing/2014/main" id="{7F5D7BF2-2036-4DB9-AE02-CE2E9B88BFD0}"/>
              </a:ext>
            </a:extLst>
          </p:cNvPr>
          <p:cNvPicPr>
            <a:picLocks noChangeAspect="1"/>
          </p:cNvPicPr>
          <p:nvPr/>
        </p:nvPicPr>
        <p:blipFill rotWithShape="1">
          <a:blip r:embed="rId2"/>
          <a:srcRect l="33437" r="34835"/>
          <a:stretch/>
        </p:blipFill>
        <p:spPr>
          <a:xfrm>
            <a:off x="221942" y="2459099"/>
            <a:ext cx="3409025" cy="2296823"/>
          </a:xfrm>
          <a:prstGeom prst="rect">
            <a:avLst/>
          </a:prstGeom>
        </p:spPr>
      </p:pic>
      <p:pic>
        <p:nvPicPr>
          <p:cNvPr id="6" name="Picture 5">
            <a:extLst>
              <a:ext uri="{FF2B5EF4-FFF2-40B4-BE49-F238E27FC236}">
                <a16:creationId xmlns:a16="http://schemas.microsoft.com/office/drawing/2014/main" id="{0B9E9534-3D24-4CDA-B826-AA05CBD9B3FC}"/>
              </a:ext>
            </a:extLst>
          </p:cNvPr>
          <p:cNvPicPr>
            <a:picLocks noChangeAspect="1"/>
          </p:cNvPicPr>
          <p:nvPr/>
        </p:nvPicPr>
        <p:blipFill rotWithShape="1">
          <a:blip r:embed="rId3"/>
          <a:srcRect l="33153" t="-23664" r="1720" b="23664"/>
          <a:stretch/>
        </p:blipFill>
        <p:spPr>
          <a:xfrm>
            <a:off x="3442806" y="1521078"/>
            <a:ext cx="7125157" cy="3292475"/>
          </a:xfrm>
          <a:prstGeom prst="rect">
            <a:avLst/>
          </a:prstGeom>
        </p:spPr>
      </p:pic>
      <p:sp>
        <p:nvSpPr>
          <p:cNvPr id="7" name="TextBox 6">
            <a:extLst>
              <a:ext uri="{FF2B5EF4-FFF2-40B4-BE49-F238E27FC236}">
                <a16:creationId xmlns:a16="http://schemas.microsoft.com/office/drawing/2014/main" id="{DAAD7249-6B0A-4499-8B4F-B468096C4C95}"/>
              </a:ext>
            </a:extLst>
          </p:cNvPr>
          <p:cNvSpPr txBox="1"/>
          <p:nvPr/>
        </p:nvSpPr>
        <p:spPr>
          <a:xfrm>
            <a:off x="470517" y="6136900"/>
            <a:ext cx="10209846" cy="338554"/>
          </a:xfrm>
          <a:prstGeom prst="rect">
            <a:avLst/>
          </a:prstGeom>
          <a:noFill/>
        </p:spPr>
        <p:txBody>
          <a:bodyPr wrap="none" rtlCol="0">
            <a:spAutoFit/>
          </a:bodyPr>
          <a:lstStyle/>
          <a:p>
            <a:pPr algn="l"/>
            <a:r>
              <a:rPr lang="en-US" sz="1600" b="0" i="0" dirty="0" err="1">
                <a:solidFill>
                  <a:srgbClr val="222222"/>
                </a:solidFill>
                <a:effectLst/>
                <a:latin typeface="Sukhumvit Set" panose="02000506000000020004" pitchFamily="2" charset="-34"/>
                <a:cs typeface="Sukhumvit Set" panose="02000506000000020004" pitchFamily="2" charset="-34"/>
              </a:rPr>
              <a:t>Deisenroth</a:t>
            </a:r>
            <a:r>
              <a:rPr lang="en-US" sz="1600" b="0" i="0" dirty="0">
                <a:solidFill>
                  <a:srgbClr val="222222"/>
                </a:solidFill>
                <a:effectLst/>
                <a:latin typeface="Sukhumvit Set" panose="02000506000000020004" pitchFamily="2" charset="-34"/>
                <a:cs typeface="Sukhumvit Set" panose="02000506000000020004" pitchFamily="2" charset="-34"/>
              </a:rPr>
              <a:t>, M. P., Faisal, A. A., &amp; Ong, C. S. (2020). </a:t>
            </a:r>
            <a:r>
              <a:rPr lang="en-US" sz="1600" b="0" i="1" dirty="0">
                <a:solidFill>
                  <a:srgbClr val="222222"/>
                </a:solidFill>
                <a:effectLst/>
                <a:latin typeface="Sukhumvit Set" panose="02000506000000020004" pitchFamily="2" charset="-34"/>
                <a:cs typeface="Sukhumvit Set" panose="02000506000000020004" pitchFamily="2" charset="-34"/>
              </a:rPr>
              <a:t>Mathematics for machine learning</a:t>
            </a:r>
            <a:r>
              <a:rPr lang="en-US" sz="1600" b="0" i="0" dirty="0">
                <a:solidFill>
                  <a:srgbClr val="222222"/>
                </a:solidFill>
                <a:effectLst/>
                <a:latin typeface="Sukhumvit Set" panose="02000506000000020004" pitchFamily="2" charset="-34"/>
                <a:cs typeface="Sukhumvit Set" panose="02000506000000020004" pitchFamily="2" charset="-34"/>
              </a:rPr>
              <a:t>. Cambridge University Press.</a:t>
            </a:r>
            <a:endParaRPr lang="th-TH" sz="1600" dirty="0">
              <a:latin typeface="Sukhumvit Set" panose="02000506000000020004" pitchFamily="2" charset="-34"/>
              <a:cs typeface="Sukhumvit Set" panose="02000506000000020004" pitchFamily="2" charset="-34"/>
            </a:endParaRPr>
          </a:p>
        </p:txBody>
      </p:sp>
      <p:sp>
        <p:nvSpPr>
          <p:cNvPr id="8" name="TextBox 7">
            <a:extLst>
              <a:ext uri="{FF2B5EF4-FFF2-40B4-BE49-F238E27FC236}">
                <a16:creationId xmlns:a16="http://schemas.microsoft.com/office/drawing/2014/main" id="{02FB5655-16E2-4442-BF73-0BDC4818C1F9}"/>
              </a:ext>
            </a:extLst>
          </p:cNvPr>
          <p:cNvSpPr txBox="1"/>
          <p:nvPr/>
        </p:nvSpPr>
        <p:spPr>
          <a:xfrm>
            <a:off x="470517" y="4871184"/>
            <a:ext cx="2972289" cy="461665"/>
          </a:xfrm>
          <a:prstGeom prst="rect">
            <a:avLst/>
          </a:prstGeom>
          <a:noFill/>
        </p:spPr>
        <p:txBody>
          <a:bodyPr wrap="none" rtlCol="0">
            <a:spAutoFit/>
          </a:bodyPr>
          <a:lstStyle/>
          <a:p>
            <a:pPr algn="l"/>
            <a:r>
              <a:rPr lang="en-US" sz="2400" b="1" dirty="0">
                <a:latin typeface="Sukhumvit Set" panose="02000506000000020004" pitchFamily="2" charset="-34"/>
                <a:cs typeface="Sukhumvit Set" panose="02000506000000020004" pitchFamily="2" charset="-34"/>
              </a:rPr>
              <a:t>Polynomial degree 1</a:t>
            </a:r>
            <a:endParaRPr lang="th-TH" sz="2400" b="1" dirty="0">
              <a:latin typeface="Sukhumvit Set" panose="02000506000000020004" pitchFamily="2" charset="-34"/>
              <a:cs typeface="Sukhumvit Set" panose="02000506000000020004" pitchFamily="2" charset="-34"/>
            </a:endParaRPr>
          </a:p>
        </p:txBody>
      </p:sp>
      <p:sp>
        <p:nvSpPr>
          <p:cNvPr id="9" name="TextBox 8">
            <a:extLst>
              <a:ext uri="{FF2B5EF4-FFF2-40B4-BE49-F238E27FC236}">
                <a16:creationId xmlns:a16="http://schemas.microsoft.com/office/drawing/2014/main" id="{5CE84CCA-0D2E-4DCA-A7AC-390F3FDAF47B}"/>
              </a:ext>
            </a:extLst>
          </p:cNvPr>
          <p:cNvSpPr txBox="1"/>
          <p:nvPr/>
        </p:nvSpPr>
        <p:spPr>
          <a:xfrm>
            <a:off x="3943165" y="4871184"/>
            <a:ext cx="2972289" cy="461665"/>
          </a:xfrm>
          <a:prstGeom prst="rect">
            <a:avLst/>
          </a:prstGeom>
          <a:noFill/>
        </p:spPr>
        <p:txBody>
          <a:bodyPr wrap="none" rtlCol="0">
            <a:spAutoFit/>
          </a:bodyPr>
          <a:lstStyle/>
          <a:p>
            <a:pPr algn="l"/>
            <a:r>
              <a:rPr lang="en-US" sz="2400" b="1" dirty="0">
                <a:latin typeface="Sukhumvit Set" panose="02000506000000020004" pitchFamily="2" charset="-34"/>
                <a:cs typeface="Sukhumvit Set" panose="02000506000000020004" pitchFamily="2" charset="-34"/>
              </a:rPr>
              <a:t>Polynomial degree 6</a:t>
            </a:r>
            <a:endParaRPr lang="th-TH" sz="2400" b="1" dirty="0">
              <a:latin typeface="Sukhumvit Set" panose="02000506000000020004" pitchFamily="2" charset="-34"/>
              <a:cs typeface="Sukhumvit Set" panose="02000506000000020004" pitchFamily="2" charset="-34"/>
            </a:endParaRPr>
          </a:p>
        </p:txBody>
      </p:sp>
      <p:sp>
        <p:nvSpPr>
          <p:cNvPr id="10" name="TextBox 9">
            <a:extLst>
              <a:ext uri="{FF2B5EF4-FFF2-40B4-BE49-F238E27FC236}">
                <a16:creationId xmlns:a16="http://schemas.microsoft.com/office/drawing/2014/main" id="{06E3345D-5F25-4F61-B467-7B005C8467F8}"/>
              </a:ext>
            </a:extLst>
          </p:cNvPr>
          <p:cNvSpPr txBox="1"/>
          <p:nvPr/>
        </p:nvSpPr>
        <p:spPr>
          <a:xfrm>
            <a:off x="7531223" y="4871184"/>
            <a:ext cx="2972289" cy="461665"/>
          </a:xfrm>
          <a:prstGeom prst="rect">
            <a:avLst/>
          </a:prstGeom>
          <a:noFill/>
        </p:spPr>
        <p:txBody>
          <a:bodyPr wrap="none" rtlCol="0">
            <a:spAutoFit/>
          </a:bodyPr>
          <a:lstStyle/>
          <a:p>
            <a:pPr algn="l"/>
            <a:r>
              <a:rPr lang="en-US" sz="2400" b="1" dirty="0">
                <a:latin typeface="Sukhumvit Set" panose="02000506000000020004" pitchFamily="2" charset="-34"/>
                <a:cs typeface="Sukhumvit Set" panose="02000506000000020004" pitchFamily="2" charset="-34"/>
              </a:rPr>
              <a:t>Polynomial degree 9</a:t>
            </a:r>
            <a:endParaRPr lang="th-TH" sz="2400" b="1" dirty="0">
              <a:latin typeface="Sukhumvit Set" panose="02000506000000020004" pitchFamily="2" charset="-34"/>
              <a:cs typeface="Sukhumvit Set" panose="02000506000000020004" pitchFamily="2" charset="-34"/>
            </a:endParaRPr>
          </a:p>
        </p:txBody>
      </p:sp>
      <p:sp>
        <p:nvSpPr>
          <p:cNvPr id="11" name="TextBox 10">
            <a:extLst>
              <a:ext uri="{FF2B5EF4-FFF2-40B4-BE49-F238E27FC236}">
                <a16:creationId xmlns:a16="http://schemas.microsoft.com/office/drawing/2014/main" id="{F13D68F0-9493-4BAD-8AD9-A1A18359705C}"/>
              </a:ext>
            </a:extLst>
          </p:cNvPr>
          <p:cNvSpPr txBox="1"/>
          <p:nvPr/>
        </p:nvSpPr>
        <p:spPr>
          <a:xfrm>
            <a:off x="634010" y="1124578"/>
            <a:ext cx="10719790" cy="892552"/>
          </a:xfrm>
          <a:prstGeom prst="rect">
            <a:avLst/>
          </a:prstGeom>
          <a:noFill/>
        </p:spPr>
        <p:txBody>
          <a:bodyPr wrap="square" rtlCol="0">
            <a:spAutoFit/>
          </a:bodyPr>
          <a:lstStyle/>
          <a:p>
            <a:pPr algn="l"/>
            <a:r>
              <a:rPr lang="en-US" sz="2600" b="0" i="0" dirty="0">
                <a:solidFill>
                  <a:srgbClr val="000000"/>
                </a:solidFill>
                <a:effectLst/>
                <a:latin typeface="Sukhumvit Set" panose="02000506000000020004" pitchFamily="2" charset="-34"/>
                <a:cs typeface="Sukhumvit Set" panose="02000506000000020004" pitchFamily="2" charset="-34"/>
              </a:rPr>
              <a:t>We notice that polynomials of low degree fit the training data poorly. When we go to higher-degree, it provide the better results of fitting.</a:t>
            </a:r>
            <a:endParaRPr lang="th-TH" sz="2600" dirty="0">
              <a:latin typeface="Sukhumvit Set" panose="02000506000000020004" pitchFamily="2" charset="-34"/>
              <a:cs typeface="Sukhumvit Set" panose="02000506000000020004" pitchFamily="2" charset="-34"/>
            </a:endParaRPr>
          </a:p>
        </p:txBody>
      </p:sp>
    </p:spTree>
    <p:extLst>
      <p:ext uri="{BB962C8B-B14F-4D97-AF65-F5344CB8AC3E}">
        <p14:creationId xmlns:p14="http://schemas.microsoft.com/office/powerpoint/2010/main" val="36890686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A6C2-AB77-4C2D-8ABF-E8125897AF16}"/>
              </a:ext>
            </a:extLst>
          </p:cNvPr>
          <p:cNvSpPr>
            <a:spLocks noGrp="1"/>
          </p:cNvSpPr>
          <p:nvPr>
            <p:ph type="title"/>
          </p:nvPr>
        </p:nvSpPr>
        <p:spPr/>
        <p:txBody>
          <a:bodyPr/>
          <a:lstStyle/>
          <a:p>
            <a:r>
              <a:rPr lang="en-US" dirty="0"/>
              <a:t>The bias-variance tradeoff</a:t>
            </a:r>
            <a:endParaRPr lang="th-TH" dirty="0"/>
          </a:p>
        </p:txBody>
      </p:sp>
      <p:sp>
        <p:nvSpPr>
          <p:cNvPr id="4" name="Slide Number Placeholder 3">
            <a:extLst>
              <a:ext uri="{FF2B5EF4-FFF2-40B4-BE49-F238E27FC236}">
                <a16:creationId xmlns:a16="http://schemas.microsoft.com/office/drawing/2014/main" id="{F511C5A0-FAF2-449F-9B14-1265564F0139}"/>
              </a:ext>
            </a:extLst>
          </p:cNvPr>
          <p:cNvSpPr>
            <a:spLocks noGrp="1"/>
          </p:cNvSpPr>
          <p:nvPr>
            <p:ph type="sldNum" sz="quarter" idx="12"/>
          </p:nvPr>
        </p:nvSpPr>
        <p:spPr/>
        <p:txBody>
          <a:bodyPr/>
          <a:lstStyle/>
          <a:p>
            <a:fld id="{650133A6-274A-408E-8BDC-CE3D72916DDD}" type="slidenum">
              <a:rPr lang="th-TH" smtClean="0"/>
              <a:pPr/>
              <a:t>79</a:t>
            </a:fld>
            <a:endParaRPr lang="th-TH"/>
          </a:p>
        </p:txBody>
      </p:sp>
      <p:pic>
        <p:nvPicPr>
          <p:cNvPr id="5" name="Picture 4">
            <a:extLst>
              <a:ext uri="{FF2B5EF4-FFF2-40B4-BE49-F238E27FC236}">
                <a16:creationId xmlns:a16="http://schemas.microsoft.com/office/drawing/2014/main" id="{CD1C9765-F89D-4AF0-9F96-C1244C879428}"/>
              </a:ext>
            </a:extLst>
          </p:cNvPr>
          <p:cNvPicPr>
            <a:picLocks noChangeAspect="1"/>
          </p:cNvPicPr>
          <p:nvPr/>
        </p:nvPicPr>
        <p:blipFill>
          <a:blip r:embed="rId2"/>
          <a:stretch>
            <a:fillRect/>
          </a:stretch>
        </p:blipFill>
        <p:spPr>
          <a:xfrm>
            <a:off x="2098122" y="1118985"/>
            <a:ext cx="6954636" cy="4858719"/>
          </a:xfrm>
          <a:prstGeom prst="rect">
            <a:avLst/>
          </a:prstGeom>
        </p:spPr>
      </p:pic>
      <p:sp>
        <p:nvSpPr>
          <p:cNvPr id="6" name="TextBox 5">
            <a:extLst>
              <a:ext uri="{FF2B5EF4-FFF2-40B4-BE49-F238E27FC236}">
                <a16:creationId xmlns:a16="http://schemas.microsoft.com/office/drawing/2014/main" id="{0078D24E-325B-41CA-B86C-45F90B864625}"/>
              </a:ext>
            </a:extLst>
          </p:cNvPr>
          <p:cNvSpPr txBox="1"/>
          <p:nvPr/>
        </p:nvSpPr>
        <p:spPr>
          <a:xfrm>
            <a:off x="470517" y="5808427"/>
            <a:ext cx="10209846" cy="338554"/>
          </a:xfrm>
          <a:prstGeom prst="rect">
            <a:avLst/>
          </a:prstGeom>
          <a:noFill/>
        </p:spPr>
        <p:txBody>
          <a:bodyPr wrap="none" rtlCol="0">
            <a:spAutoFit/>
          </a:bodyPr>
          <a:lstStyle/>
          <a:p>
            <a:pPr algn="l"/>
            <a:r>
              <a:rPr lang="en-US" sz="1600" b="0" i="0" dirty="0" err="1">
                <a:solidFill>
                  <a:srgbClr val="222222"/>
                </a:solidFill>
                <a:effectLst/>
                <a:latin typeface="Sukhumvit Set" panose="02000506000000020004" pitchFamily="2" charset="-34"/>
                <a:cs typeface="Sukhumvit Set" panose="02000506000000020004" pitchFamily="2" charset="-34"/>
              </a:rPr>
              <a:t>Deisenroth</a:t>
            </a:r>
            <a:r>
              <a:rPr lang="en-US" sz="1600" b="0" i="0" dirty="0">
                <a:solidFill>
                  <a:srgbClr val="222222"/>
                </a:solidFill>
                <a:effectLst/>
                <a:latin typeface="Sukhumvit Set" panose="02000506000000020004" pitchFamily="2" charset="-34"/>
                <a:cs typeface="Sukhumvit Set" panose="02000506000000020004" pitchFamily="2" charset="-34"/>
              </a:rPr>
              <a:t>, M. P., Faisal, A. A., &amp; Ong, C. S. (2020). </a:t>
            </a:r>
            <a:r>
              <a:rPr lang="en-US" sz="1600" b="0" i="1" dirty="0">
                <a:solidFill>
                  <a:srgbClr val="222222"/>
                </a:solidFill>
                <a:effectLst/>
                <a:latin typeface="Sukhumvit Set" panose="02000506000000020004" pitchFamily="2" charset="-34"/>
                <a:cs typeface="Sukhumvit Set" panose="02000506000000020004" pitchFamily="2" charset="-34"/>
              </a:rPr>
              <a:t>Mathematics for machine learning</a:t>
            </a:r>
            <a:r>
              <a:rPr lang="en-US" sz="1600" b="0" i="0" dirty="0">
                <a:solidFill>
                  <a:srgbClr val="222222"/>
                </a:solidFill>
                <a:effectLst/>
                <a:latin typeface="Sukhumvit Set" panose="02000506000000020004" pitchFamily="2" charset="-34"/>
                <a:cs typeface="Sukhumvit Set" panose="02000506000000020004" pitchFamily="2" charset="-34"/>
              </a:rPr>
              <a:t>. Cambridge University Press.</a:t>
            </a:r>
            <a:endParaRPr lang="th-TH" sz="1600" dirty="0">
              <a:latin typeface="Sukhumvit Set" panose="02000506000000020004" pitchFamily="2" charset="-34"/>
              <a:cs typeface="Sukhumvit Set" panose="02000506000000020004" pitchFamily="2" charset="-34"/>
            </a:endParaRPr>
          </a:p>
        </p:txBody>
      </p:sp>
    </p:spTree>
    <p:extLst>
      <p:ext uri="{BB962C8B-B14F-4D97-AF65-F5344CB8AC3E}">
        <p14:creationId xmlns:p14="http://schemas.microsoft.com/office/powerpoint/2010/main" val="2740594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AFBF42A-C21B-4D4F-A899-FF9FB0DFE076}"/>
              </a:ext>
            </a:extLst>
          </p:cNvPr>
          <p:cNvSpPr txBox="1"/>
          <p:nvPr/>
        </p:nvSpPr>
        <p:spPr>
          <a:xfrm>
            <a:off x="937546" y="1599820"/>
            <a:ext cx="10212064" cy="1077218"/>
          </a:xfrm>
          <a:prstGeom prst="rect">
            <a:avLst/>
          </a:prstGeom>
          <a:noFill/>
        </p:spPr>
        <p:txBody>
          <a:bodyPr wrap="square">
            <a:spAutoFit/>
          </a:bodyPr>
          <a:lstStyle/>
          <a:p>
            <a:pPr algn="l"/>
            <a:r>
              <a:rPr lang="en-US" sz="3200" i="0" dirty="0">
                <a:effectLst/>
                <a:latin typeface="Sukhumvit Set" panose="02000506000000020004" pitchFamily="2" charset="-34"/>
                <a:cs typeface="Sukhumvit Set" panose="02000506000000020004" pitchFamily="2" charset="-34"/>
              </a:rPr>
              <a:t>H</a:t>
            </a:r>
            <a:r>
              <a:rPr lang="en-US" sz="3200" i="0" baseline="-25000" dirty="0">
                <a:effectLst/>
                <a:latin typeface="Sukhumvit Set" panose="02000506000000020004" pitchFamily="2" charset="-34"/>
                <a:cs typeface="Sukhumvit Set" panose="02000506000000020004" pitchFamily="2" charset="-34"/>
              </a:rPr>
              <a:t>0 </a:t>
            </a:r>
            <a:r>
              <a:rPr lang="en-US" sz="3200" i="0" dirty="0">
                <a:effectLst/>
                <a:latin typeface="Sukhumvit Set" panose="02000506000000020004" pitchFamily="2" charset="-34"/>
                <a:cs typeface="Sukhumvit Set" panose="02000506000000020004" pitchFamily="2" charset="-34"/>
              </a:rPr>
              <a:t>: The population correlation coefficient IS NOT  </a:t>
            </a:r>
          </a:p>
          <a:p>
            <a:pPr algn="l"/>
            <a:r>
              <a:rPr lang="en-US" sz="3200" dirty="0">
                <a:latin typeface="Sukhumvit Set" panose="02000506000000020004" pitchFamily="2" charset="-34"/>
                <a:cs typeface="Sukhumvit Set" panose="02000506000000020004" pitchFamily="2" charset="-34"/>
              </a:rPr>
              <a:t>       </a:t>
            </a:r>
            <a:r>
              <a:rPr lang="en-US" sz="3200" i="0" dirty="0">
                <a:effectLst/>
                <a:latin typeface="Sukhumvit Set" panose="02000506000000020004" pitchFamily="2" charset="-34"/>
                <a:cs typeface="Sukhumvit Set" panose="02000506000000020004" pitchFamily="2" charset="-34"/>
              </a:rPr>
              <a:t>significantly different from zero</a:t>
            </a:r>
            <a:endParaRPr lang="en-US" sz="3200" dirty="0">
              <a:latin typeface="Sukhumvit Set" panose="02000506000000020004" pitchFamily="2" charset="-34"/>
              <a:cs typeface="Sukhumvit Set" panose="02000506000000020004" pitchFamily="2" charset="-34"/>
            </a:endParaRPr>
          </a:p>
        </p:txBody>
      </p:sp>
      <p:sp>
        <p:nvSpPr>
          <p:cNvPr id="3" name="Title 2">
            <a:extLst>
              <a:ext uri="{FF2B5EF4-FFF2-40B4-BE49-F238E27FC236}">
                <a16:creationId xmlns:a16="http://schemas.microsoft.com/office/drawing/2014/main" id="{D4F88D5C-524F-4AB9-A419-8F540BB08A51}"/>
              </a:ext>
            </a:extLst>
          </p:cNvPr>
          <p:cNvSpPr>
            <a:spLocks noGrp="1"/>
          </p:cNvSpPr>
          <p:nvPr>
            <p:ph type="title"/>
          </p:nvPr>
        </p:nvSpPr>
        <p:spPr/>
        <p:txBody>
          <a:bodyPr/>
          <a:lstStyle/>
          <a:p>
            <a:r>
              <a:rPr lang="en-US" dirty="0"/>
              <a:t>Hypothesis testing for correlation</a:t>
            </a:r>
            <a:endParaRPr lang="th-TH" dirty="0"/>
          </a:p>
        </p:txBody>
      </p:sp>
      <p:sp>
        <p:nvSpPr>
          <p:cNvPr id="2" name="Slide Number Placeholder 1">
            <a:extLst>
              <a:ext uri="{FF2B5EF4-FFF2-40B4-BE49-F238E27FC236}">
                <a16:creationId xmlns:a16="http://schemas.microsoft.com/office/drawing/2014/main" id="{D3905EDE-EA04-4F34-8694-2FFBB85E54AD}"/>
              </a:ext>
            </a:extLst>
          </p:cNvPr>
          <p:cNvSpPr>
            <a:spLocks noGrp="1"/>
          </p:cNvSpPr>
          <p:nvPr>
            <p:ph type="sldNum" sz="quarter" idx="12"/>
          </p:nvPr>
        </p:nvSpPr>
        <p:spPr/>
        <p:txBody>
          <a:bodyPr/>
          <a:lstStyle/>
          <a:p>
            <a:fld id="{79E572A5-FAB6-2943-90EB-8351B05E9AF4}" type="slidenum">
              <a:rPr lang="en-TH" smtClean="0"/>
              <a:pPr/>
              <a:t>8</a:t>
            </a:fld>
            <a:endParaRPr lang="en-TH" dirty="0"/>
          </a:p>
        </p:txBody>
      </p:sp>
      <p:sp>
        <p:nvSpPr>
          <p:cNvPr id="9" name="TextBox 8">
            <a:extLst>
              <a:ext uri="{FF2B5EF4-FFF2-40B4-BE49-F238E27FC236}">
                <a16:creationId xmlns:a16="http://schemas.microsoft.com/office/drawing/2014/main" id="{95C5FBE9-C9BE-4D1C-93D9-BDF0ED4E987F}"/>
              </a:ext>
            </a:extLst>
          </p:cNvPr>
          <p:cNvSpPr txBox="1"/>
          <p:nvPr/>
        </p:nvSpPr>
        <p:spPr>
          <a:xfrm>
            <a:off x="937546" y="2977338"/>
            <a:ext cx="10212064" cy="1077218"/>
          </a:xfrm>
          <a:prstGeom prst="rect">
            <a:avLst/>
          </a:prstGeom>
          <a:noFill/>
        </p:spPr>
        <p:txBody>
          <a:bodyPr wrap="square">
            <a:spAutoFit/>
          </a:bodyPr>
          <a:lstStyle/>
          <a:p>
            <a:pPr algn="l"/>
            <a:r>
              <a:rPr lang="en-US" sz="3200" i="0" dirty="0">
                <a:effectLst/>
                <a:latin typeface="Sukhumvit Set" panose="02000506000000020004" pitchFamily="2" charset="-34"/>
                <a:cs typeface="Sukhumvit Set" panose="02000506000000020004" pitchFamily="2" charset="-34"/>
              </a:rPr>
              <a:t>H</a:t>
            </a:r>
            <a:r>
              <a:rPr lang="en-US" sz="3200" baseline="-25000" dirty="0">
                <a:latin typeface="Sukhumvit Set" panose="02000506000000020004" pitchFamily="2" charset="-34"/>
                <a:cs typeface="Sukhumvit Set" panose="02000506000000020004" pitchFamily="2" charset="-34"/>
              </a:rPr>
              <a:t>1</a:t>
            </a:r>
            <a:r>
              <a:rPr lang="en-US" sz="3200" i="0" baseline="-25000" dirty="0">
                <a:effectLst/>
                <a:latin typeface="Sukhumvit Set" panose="02000506000000020004" pitchFamily="2" charset="-34"/>
                <a:cs typeface="Sukhumvit Set" panose="02000506000000020004" pitchFamily="2" charset="-34"/>
              </a:rPr>
              <a:t> </a:t>
            </a:r>
            <a:r>
              <a:rPr lang="en-US" sz="3200" i="0" dirty="0">
                <a:effectLst/>
                <a:latin typeface="Sukhumvit Set" panose="02000506000000020004" pitchFamily="2" charset="-34"/>
                <a:cs typeface="Sukhumvit Set" panose="02000506000000020004" pitchFamily="2" charset="-34"/>
              </a:rPr>
              <a:t>: The population correlation coefficient IS significantly   </a:t>
            </a:r>
          </a:p>
          <a:p>
            <a:pPr algn="l"/>
            <a:r>
              <a:rPr lang="en-US" sz="3200" dirty="0">
                <a:latin typeface="Sukhumvit Set" panose="02000506000000020004" pitchFamily="2" charset="-34"/>
                <a:cs typeface="Sukhumvit Set" panose="02000506000000020004" pitchFamily="2" charset="-34"/>
              </a:rPr>
              <a:t>       </a:t>
            </a:r>
            <a:r>
              <a:rPr lang="en-US" sz="3200" i="0" dirty="0">
                <a:effectLst/>
                <a:latin typeface="Sukhumvit Set" panose="02000506000000020004" pitchFamily="2" charset="-34"/>
                <a:cs typeface="Sukhumvit Set" panose="02000506000000020004" pitchFamily="2" charset="-34"/>
              </a:rPr>
              <a:t>DIFFERENT FROM zero</a:t>
            </a:r>
            <a:endParaRPr lang="en-US" sz="3200" dirty="0">
              <a:latin typeface="Sukhumvit Set" panose="02000506000000020004" pitchFamily="2" charset="-34"/>
              <a:cs typeface="Sukhumvit Set" panose="02000506000000020004" pitchFamily="2" charset="-34"/>
            </a:endParaRPr>
          </a:p>
        </p:txBody>
      </p:sp>
      <p:sp>
        <p:nvSpPr>
          <p:cNvPr id="11" name="TextBox 10">
            <a:extLst>
              <a:ext uri="{FF2B5EF4-FFF2-40B4-BE49-F238E27FC236}">
                <a16:creationId xmlns:a16="http://schemas.microsoft.com/office/drawing/2014/main" id="{55B6B638-923D-4D61-8F45-77CF4F529473}"/>
              </a:ext>
            </a:extLst>
          </p:cNvPr>
          <p:cNvSpPr txBox="1"/>
          <p:nvPr/>
        </p:nvSpPr>
        <p:spPr>
          <a:xfrm>
            <a:off x="937546" y="4597217"/>
            <a:ext cx="10212064" cy="584775"/>
          </a:xfrm>
          <a:prstGeom prst="rect">
            <a:avLst/>
          </a:prstGeom>
          <a:noFill/>
        </p:spPr>
        <p:txBody>
          <a:bodyPr wrap="square">
            <a:spAutoFit/>
          </a:bodyPr>
          <a:lstStyle/>
          <a:p>
            <a:pPr algn="l"/>
            <a:r>
              <a:rPr lang="en-US" sz="3200" i="0" dirty="0">
                <a:effectLst/>
                <a:latin typeface="Sukhumvit Set" panose="02000506000000020004" pitchFamily="2" charset="-34"/>
                <a:cs typeface="Sukhumvit Set" panose="02000506000000020004" pitchFamily="2" charset="-34"/>
              </a:rPr>
              <a:t>Reject H</a:t>
            </a:r>
            <a:r>
              <a:rPr lang="en-US" sz="3200" i="0" baseline="-25000" dirty="0">
                <a:effectLst/>
                <a:latin typeface="Sukhumvit Set" panose="02000506000000020004" pitchFamily="2" charset="-34"/>
                <a:cs typeface="Sukhumvit Set" panose="02000506000000020004" pitchFamily="2" charset="-34"/>
              </a:rPr>
              <a:t>0</a:t>
            </a:r>
            <a:r>
              <a:rPr lang="en-US" sz="3200" i="0" dirty="0">
                <a:effectLst/>
                <a:latin typeface="Sukhumvit Set" panose="02000506000000020004" pitchFamily="2" charset="-34"/>
                <a:cs typeface="Sukhumvit Set" panose="02000506000000020004" pitchFamily="2" charset="-34"/>
              </a:rPr>
              <a:t> if p-value &lt; significance level</a:t>
            </a:r>
            <a:endParaRPr lang="en-US" sz="3200" dirty="0">
              <a:latin typeface="Sukhumvit Set" panose="02000506000000020004" pitchFamily="2" charset="-34"/>
              <a:cs typeface="Sukhumvit Set" panose="02000506000000020004" pitchFamily="2" charset="-34"/>
            </a:endParaRPr>
          </a:p>
        </p:txBody>
      </p:sp>
    </p:spTree>
    <p:extLst>
      <p:ext uri="{BB962C8B-B14F-4D97-AF65-F5344CB8AC3E}">
        <p14:creationId xmlns:p14="http://schemas.microsoft.com/office/powerpoint/2010/main" val="26780591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D9ED5-8CA9-4A2F-8B56-FDC1F8117EFB}"/>
              </a:ext>
            </a:extLst>
          </p:cNvPr>
          <p:cNvSpPr>
            <a:spLocks noGrp="1"/>
          </p:cNvSpPr>
          <p:nvPr>
            <p:ph type="title"/>
          </p:nvPr>
        </p:nvSpPr>
        <p:spPr/>
        <p:txBody>
          <a:bodyPr>
            <a:normAutofit/>
          </a:bodyPr>
          <a:lstStyle/>
          <a:p>
            <a:r>
              <a:rPr lang="en-US" dirty="0"/>
              <a:t>The bias-variance tradeoff</a:t>
            </a:r>
            <a:endParaRPr lang="th-TH" dirty="0"/>
          </a:p>
        </p:txBody>
      </p:sp>
      <p:sp>
        <p:nvSpPr>
          <p:cNvPr id="4" name="Slide Number Placeholder 3">
            <a:extLst>
              <a:ext uri="{FF2B5EF4-FFF2-40B4-BE49-F238E27FC236}">
                <a16:creationId xmlns:a16="http://schemas.microsoft.com/office/drawing/2014/main" id="{2FB41496-8CA4-4CF8-992F-4F22E6932EA2}"/>
              </a:ext>
            </a:extLst>
          </p:cNvPr>
          <p:cNvSpPr>
            <a:spLocks noGrp="1"/>
          </p:cNvSpPr>
          <p:nvPr>
            <p:ph type="sldNum" sz="quarter" idx="12"/>
          </p:nvPr>
        </p:nvSpPr>
        <p:spPr/>
        <p:txBody>
          <a:bodyPr/>
          <a:lstStyle/>
          <a:p>
            <a:fld id="{650133A6-274A-408E-8BDC-CE3D72916DDD}" type="slidenum">
              <a:rPr lang="th-TH" smtClean="0"/>
              <a:pPr/>
              <a:t>80</a:t>
            </a:fld>
            <a:endParaRPr lang="th-TH"/>
          </a:p>
        </p:txBody>
      </p:sp>
      <p:sp>
        <p:nvSpPr>
          <p:cNvPr id="8" name="TextBox 7">
            <a:extLst>
              <a:ext uri="{FF2B5EF4-FFF2-40B4-BE49-F238E27FC236}">
                <a16:creationId xmlns:a16="http://schemas.microsoft.com/office/drawing/2014/main" id="{168FD502-3B63-473D-982A-4579AA93B2FD}"/>
              </a:ext>
            </a:extLst>
          </p:cNvPr>
          <p:cNvSpPr txBox="1"/>
          <p:nvPr/>
        </p:nvSpPr>
        <p:spPr>
          <a:xfrm>
            <a:off x="1033462" y="6068377"/>
            <a:ext cx="9310687" cy="400110"/>
          </a:xfrm>
          <a:prstGeom prst="rect">
            <a:avLst/>
          </a:prstGeom>
          <a:noFill/>
        </p:spPr>
        <p:txBody>
          <a:bodyPr wrap="square">
            <a:spAutoFit/>
          </a:bodyPr>
          <a:lstStyle/>
          <a:p>
            <a:r>
              <a:rPr lang="th-TH" sz="2000" dirty="0">
                <a:latin typeface="Sukhumvit Set" panose="02000506000000020004" pitchFamily="2" charset="-34"/>
                <a:cs typeface="Sukhumvit Set" panose="02000506000000020004" pitchFamily="2" charset="-34"/>
              </a:rPr>
              <a:t>https://artsciencemillennial.substack.com/p/bias-variance-tradeoff-a-data-science</a:t>
            </a:r>
          </a:p>
        </p:txBody>
      </p:sp>
      <p:pic>
        <p:nvPicPr>
          <p:cNvPr id="6146" name="Picture 2">
            <a:extLst>
              <a:ext uri="{FF2B5EF4-FFF2-40B4-BE49-F238E27FC236}">
                <a16:creationId xmlns:a16="http://schemas.microsoft.com/office/drawing/2014/main" id="{13E2D41A-0E6B-4CBE-8D19-854E9E01A1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571" y="1356132"/>
            <a:ext cx="6281258" cy="4292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1180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F4616-2F8E-402F-8A07-AF7B89A77A95}"/>
              </a:ext>
            </a:extLst>
          </p:cNvPr>
          <p:cNvSpPr>
            <a:spLocks noGrp="1"/>
          </p:cNvSpPr>
          <p:nvPr>
            <p:ph type="title"/>
          </p:nvPr>
        </p:nvSpPr>
        <p:spPr/>
        <p:txBody>
          <a:bodyPr/>
          <a:lstStyle/>
          <a:p>
            <a:r>
              <a:rPr lang="en-US" dirty="0"/>
              <a:t>Ridge regression</a:t>
            </a:r>
            <a:endParaRPr lang="th-TH" dirty="0"/>
          </a:p>
        </p:txBody>
      </p:sp>
      <p:sp>
        <p:nvSpPr>
          <p:cNvPr id="3" name="Content Placeholder 2">
            <a:extLst>
              <a:ext uri="{FF2B5EF4-FFF2-40B4-BE49-F238E27FC236}">
                <a16:creationId xmlns:a16="http://schemas.microsoft.com/office/drawing/2014/main" id="{AF165CFC-9B63-44E3-AD9D-4C133312646B}"/>
              </a:ext>
            </a:extLst>
          </p:cNvPr>
          <p:cNvSpPr>
            <a:spLocks noGrp="1"/>
          </p:cNvSpPr>
          <p:nvPr>
            <p:ph idx="1"/>
          </p:nvPr>
        </p:nvSpPr>
        <p:spPr>
          <a:xfrm>
            <a:off x="651766" y="1438183"/>
            <a:ext cx="10853694" cy="2246050"/>
          </a:xfrm>
        </p:spPr>
        <p:txBody>
          <a:bodyPr/>
          <a:lstStyle/>
          <a:p>
            <a:pPr marL="0" indent="0">
              <a:buNone/>
            </a:pPr>
            <a:r>
              <a:rPr lang="en-US" dirty="0"/>
              <a:t>When we increase the number of features, it can result in overfitting. To cope with this issue, the ridge regression introduces </a:t>
            </a:r>
            <a:r>
              <a:rPr lang="en-US" b="0" i="0" dirty="0">
                <a:effectLst/>
              </a:rPr>
              <a:t>a penalty term by way of a tuning parameter called lambda. The idea is to make the fit small by making the residual sum or squares small plus adding a shrinkage penalty. </a:t>
            </a:r>
            <a:endParaRPr lang="th-TH" dirty="0"/>
          </a:p>
        </p:txBody>
      </p:sp>
      <p:sp>
        <p:nvSpPr>
          <p:cNvPr id="4" name="Slide Number Placeholder 3">
            <a:extLst>
              <a:ext uri="{FF2B5EF4-FFF2-40B4-BE49-F238E27FC236}">
                <a16:creationId xmlns:a16="http://schemas.microsoft.com/office/drawing/2014/main" id="{A5F39D3B-7DA8-4541-86F9-188026967BFE}"/>
              </a:ext>
            </a:extLst>
          </p:cNvPr>
          <p:cNvSpPr>
            <a:spLocks noGrp="1"/>
          </p:cNvSpPr>
          <p:nvPr>
            <p:ph type="sldNum" sz="quarter" idx="12"/>
          </p:nvPr>
        </p:nvSpPr>
        <p:spPr/>
        <p:txBody>
          <a:bodyPr/>
          <a:lstStyle/>
          <a:p>
            <a:fld id="{650133A6-274A-408E-8BDC-CE3D72916DDD}" type="slidenum">
              <a:rPr lang="th-TH" smtClean="0"/>
              <a:pPr/>
              <a:t>81</a:t>
            </a:fld>
            <a:endParaRPr lang="th-TH"/>
          </a:p>
        </p:txBody>
      </p:sp>
    </p:spTree>
    <p:extLst>
      <p:ext uri="{BB962C8B-B14F-4D97-AF65-F5344CB8AC3E}">
        <p14:creationId xmlns:p14="http://schemas.microsoft.com/office/powerpoint/2010/main" val="17115599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F4616-2F8E-402F-8A07-AF7B89A77A95}"/>
              </a:ext>
            </a:extLst>
          </p:cNvPr>
          <p:cNvSpPr>
            <a:spLocks noGrp="1"/>
          </p:cNvSpPr>
          <p:nvPr>
            <p:ph type="title"/>
          </p:nvPr>
        </p:nvSpPr>
        <p:spPr/>
        <p:txBody>
          <a:bodyPr/>
          <a:lstStyle/>
          <a:p>
            <a:r>
              <a:rPr lang="en-US" dirty="0"/>
              <a:t>Cost function of ridge regression</a:t>
            </a:r>
            <a:endParaRPr lang="th-TH" dirty="0"/>
          </a:p>
        </p:txBody>
      </p:sp>
      <p:sp>
        <p:nvSpPr>
          <p:cNvPr id="4" name="Slide Number Placeholder 3">
            <a:extLst>
              <a:ext uri="{FF2B5EF4-FFF2-40B4-BE49-F238E27FC236}">
                <a16:creationId xmlns:a16="http://schemas.microsoft.com/office/drawing/2014/main" id="{A5F39D3B-7DA8-4541-86F9-188026967BFE}"/>
              </a:ext>
            </a:extLst>
          </p:cNvPr>
          <p:cNvSpPr>
            <a:spLocks noGrp="1"/>
          </p:cNvSpPr>
          <p:nvPr>
            <p:ph type="sldNum" sz="quarter" idx="12"/>
          </p:nvPr>
        </p:nvSpPr>
        <p:spPr/>
        <p:txBody>
          <a:bodyPr/>
          <a:lstStyle/>
          <a:p>
            <a:fld id="{650133A6-274A-408E-8BDC-CE3D72916DDD}" type="slidenum">
              <a:rPr lang="th-TH" smtClean="0"/>
              <a:pPr/>
              <a:t>82</a:t>
            </a:fld>
            <a:endParaRPr lang="th-TH"/>
          </a:p>
        </p:txBody>
      </p:sp>
      <p:graphicFrame>
        <p:nvGraphicFramePr>
          <p:cNvPr id="7" name="Object 6">
            <a:extLst>
              <a:ext uri="{FF2B5EF4-FFF2-40B4-BE49-F238E27FC236}">
                <a16:creationId xmlns:a16="http://schemas.microsoft.com/office/drawing/2014/main" id="{92FABF71-B8A7-4A6F-A413-CD7D3F2DD0E7}"/>
              </a:ext>
            </a:extLst>
          </p:cNvPr>
          <p:cNvGraphicFramePr>
            <a:graphicFrameLocks noChangeAspect="1"/>
          </p:cNvGraphicFramePr>
          <p:nvPr/>
        </p:nvGraphicFramePr>
        <p:xfrm>
          <a:off x="824510" y="1692784"/>
          <a:ext cx="5067300" cy="933450"/>
        </p:xfrm>
        <a:graphic>
          <a:graphicData uri="http://schemas.openxmlformats.org/presentationml/2006/ole">
            <mc:AlternateContent xmlns:mc="http://schemas.openxmlformats.org/markup-compatibility/2006">
              <mc:Choice xmlns:v="urn:schemas-microsoft-com:vml" Requires="v">
                <p:oleObj name="Equation" r:id="rId2" imgW="3377880" imgH="622080" progId="Equation.DSMT4">
                  <p:embed/>
                </p:oleObj>
              </mc:Choice>
              <mc:Fallback>
                <p:oleObj name="Equation" r:id="rId2" imgW="3377880" imgH="622080" progId="Equation.DSMT4">
                  <p:embed/>
                  <p:pic>
                    <p:nvPicPr>
                      <p:cNvPr id="7" name="Object 6">
                        <a:extLst>
                          <a:ext uri="{FF2B5EF4-FFF2-40B4-BE49-F238E27FC236}">
                            <a16:creationId xmlns:a16="http://schemas.microsoft.com/office/drawing/2014/main" id="{92FABF71-B8A7-4A6F-A413-CD7D3F2DD0E7}"/>
                          </a:ext>
                        </a:extLst>
                      </p:cNvPr>
                      <p:cNvPicPr/>
                      <p:nvPr/>
                    </p:nvPicPr>
                    <p:blipFill>
                      <a:blip r:embed="rId3"/>
                      <a:stretch>
                        <a:fillRect/>
                      </a:stretch>
                    </p:blipFill>
                    <p:spPr>
                      <a:xfrm>
                        <a:off x="824510" y="1692784"/>
                        <a:ext cx="5067300" cy="93345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7BF7DA54-3C2C-4F39-B2F6-C1F864E4D935}"/>
              </a:ext>
            </a:extLst>
          </p:cNvPr>
          <p:cNvGraphicFramePr>
            <a:graphicFrameLocks noChangeAspect="1"/>
          </p:cNvGraphicFramePr>
          <p:nvPr>
            <p:extLst>
              <p:ext uri="{D42A27DB-BD31-4B8C-83A1-F6EECF244321}">
                <p14:modId xmlns:p14="http://schemas.microsoft.com/office/powerpoint/2010/main" val="582536329"/>
              </p:ext>
            </p:extLst>
          </p:nvPr>
        </p:nvGraphicFramePr>
        <p:xfrm>
          <a:off x="7334250" y="1988059"/>
          <a:ext cx="1790700" cy="342900"/>
        </p:xfrm>
        <a:graphic>
          <a:graphicData uri="http://schemas.openxmlformats.org/presentationml/2006/ole">
            <mc:AlternateContent xmlns:mc="http://schemas.openxmlformats.org/markup-compatibility/2006">
              <mc:Choice xmlns:v="urn:schemas-microsoft-com:vml" Requires="v">
                <p:oleObj name="Equation" r:id="rId4" imgW="1193760" imgH="228600" progId="Equation.DSMT4">
                  <p:embed/>
                </p:oleObj>
              </mc:Choice>
              <mc:Fallback>
                <p:oleObj name="Equation" r:id="rId4" imgW="1193760" imgH="228600" progId="Equation.DSMT4">
                  <p:embed/>
                  <p:pic>
                    <p:nvPicPr>
                      <p:cNvPr id="9" name="Object 8">
                        <a:extLst>
                          <a:ext uri="{FF2B5EF4-FFF2-40B4-BE49-F238E27FC236}">
                            <a16:creationId xmlns:a16="http://schemas.microsoft.com/office/drawing/2014/main" id="{7BF7DA54-3C2C-4F39-B2F6-C1F864E4D935}"/>
                          </a:ext>
                        </a:extLst>
                      </p:cNvPr>
                      <p:cNvPicPr/>
                      <p:nvPr/>
                    </p:nvPicPr>
                    <p:blipFill>
                      <a:blip r:embed="rId5"/>
                      <a:stretch>
                        <a:fillRect/>
                      </a:stretch>
                    </p:blipFill>
                    <p:spPr>
                      <a:xfrm>
                        <a:off x="7334250" y="1988059"/>
                        <a:ext cx="1790700" cy="34290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F8E21036-934C-464D-B344-74BE9788E7FC}"/>
              </a:ext>
            </a:extLst>
          </p:cNvPr>
          <p:cNvGraphicFramePr>
            <a:graphicFrameLocks noChangeAspect="1"/>
          </p:cNvGraphicFramePr>
          <p:nvPr/>
        </p:nvGraphicFramePr>
        <p:xfrm>
          <a:off x="2019300" y="3074715"/>
          <a:ext cx="4076700" cy="571500"/>
        </p:xfrm>
        <a:graphic>
          <a:graphicData uri="http://schemas.openxmlformats.org/presentationml/2006/ole">
            <mc:AlternateContent xmlns:mc="http://schemas.openxmlformats.org/markup-compatibility/2006">
              <mc:Choice xmlns:v="urn:schemas-microsoft-com:vml" Requires="v">
                <p:oleObj name="Equation" r:id="rId6" imgW="2717640" imgH="380880" progId="Equation.DSMT4">
                  <p:embed/>
                </p:oleObj>
              </mc:Choice>
              <mc:Fallback>
                <p:oleObj name="Equation" r:id="rId6" imgW="2717640" imgH="380880" progId="Equation.DSMT4">
                  <p:embed/>
                  <p:pic>
                    <p:nvPicPr>
                      <p:cNvPr id="10" name="Object 9">
                        <a:extLst>
                          <a:ext uri="{FF2B5EF4-FFF2-40B4-BE49-F238E27FC236}">
                            <a16:creationId xmlns:a16="http://schemas.microsoft.com/office/drawing/2014/main" id="{F8E21036-934C-464D-B344-74BE9788E7FC}"/>
                          </a:ext>
                        </a:extLst>
                      </p:cNvPr>
                      <p:cNvPicPr/>
                      <p:nvPr/>
                    </p:nvPicPr>
                    <p:blipFill>
                      <a:blip r:embed="rId7"/>
                      <a:stretch>
                        <a:fillRect/>
                      </a:stretch>
                    </p:blipFill>
                    <p:spPr>
                      <a:xfrm>
                        <a:off x="2019300" y="3074715"/>
                        <a:ext cx="4076700" cy="5715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23FC8CE-71F8-4AE9-939D-DEE8E70B1A90}"/>
              </a:ext>
            </a:extLst>
          </p:cNvPr>
          <p:cNvGraphicFramePr>
            <a:graphicFrameLocks noChangeAspect="1"/>
          </p:cNvGraphicFramePr>
          <p:nvPr>
            <p:extLst>
              <p:ext uri="{D42A27DB-BD31-4B8C-83A1-F6EECF244321}">
                <p14:modId xmlns:p14="http://schemas.microsoft.com/office/powerpoint/2010/main" val="1044661565"/>
              </p:ext>
            </p:extLst>
          </p:nvPr>
        </p:nvGraphicFramePr>
        <p:xfrm>
          <a:off x="8217564" y="2678343"/>
          <a:ext cx="2932046" cy="519391"/>
        </p:xfrm>
        <a:graphic>
          <a:graphicData uri="http://schemas.openxmlformats.org/presentationml/2006/ole">
            <mc:AlternateContent xmlns:mc="http://schemas.openxmlformats.org/markup-compatibility/2006">
              <mc:Choice xmlns:v="urn:schemas-microsoft-com:vml" Requires="v">
                <p:oleObj name="Equation" r:id="rId8" imgW="2222280" imgH="393480" progId="Equation.DSMT4">
                  <p:embed/>
                </p:oleObj>
              </mc:Choice>
              <mc:Fallback>
                <p:oleObj name="Equation" r:id="rId8" imgW="2222280" imgH="393480" progId="Equation.DSMT4">
                  <p:embed/>
                  <p:pic>
                    <p:nvPicPr>
                      <p:cNvPr id="0" name=""/>
                      <p:cNvPicPr/>
                      <p:nvPr/>
                    </p:nvPicPr>
                    <p:blipFill>
                      <a:blip r:embed="rId9"/>
                      <a:stretch>
                        <a:fillRect/>
                      </a:stretch>
                    </p:blipFill>
                    <p:spPr>
                      <a:xfrm>
                        <a:off x="8217564" y="2678343"/>
                        <a:ext cx="2932046" cy="519391"/>
                      </a:xfrm>
                      <a:prstGeom prst="rect">
                        <a:avLst/>
                      </a:prstGeom>
                    </p:spPr>
                  </p:pic>
                </p:oleObj>
              </mc:Fallback>
            </mc:AlternateContent>
          </a:graphicData>
        </a:graphic>
      </p:graphicFrame>
    </p:spTree>
    <p:extLst>
      <p:ext uri="{BB962C8B-B14F-4D97-AF65-F5344CB8AC3E}">
        <p14:creationId xmlns:p14="http://schemas.microsoft.com/office/powerpoint/2010/main" val="1027230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F4616-2F8E-402F-8A07-AF7B89A77A95}"/>
              </a:ext>
            </a:extLst>
          </p:cNvPr>
          <p:cNvSpPr>
            <a:spLocks noGrp="1"/>
          </p:cNvSpPr>
          <p:nvPr>
            <p:ph type="title"/>
          </p:nvPr>
        </p:nvSpPr>
        <p:spPr/>
        <p:txBody>
          <a:bodyPr/>
          <a:lstStyle/>
          <a:p>
            <a:r>
              <a:rPr lang="en-US" dirty="0"/>
              <a:t>Tuning for penalty term</a:t>
            </a:r>
            <a:endParaRPr lang="th-TH" dirty="0"/>
          </a:p>
        </p:txBody>
      </p:sp>
      <p:sp>
        <p:nvSpPr>
          <p:cNvPr id="4" name="Slide Number Placeholder 3">
            <a:extLst>
              <a:ext uri="{FF2B5EF4-FFF2-40B4-BE49-F238E27FC236}">
                <a16:creationId xmlns:a16="http://schemas.microsoft.com/office/drawing/2014/main" id="{A5F39D3B-7DA8-4541-86F9-188026967BFE}"/>
              </a:ext>
            </a:extLst>
          </p:cNvPr>
          <p:cNvSpPr>
            <a:spLocks noGrp="1"/>
          </p:cNvSpPr>
          <p:nvPr>
            <p:ph type="sldNum" sz="quarter" idx="12"/>
          </p:nvPr>
        </p:nvSpPr>
        <p:spPr/>
        <p:txBody>
          <a:bodyPr/>
          <a:lstStyle/>
          <a:p>
            <a:fld id="{650133A6-274A-408E-8BDC-CE3D72916DDD}" type="slidenum">
              <a:rPr lang="th-TH" smtClean="0"/>
              <a:pPr/>
              <a:t>83</a:t>
            </a:fld>
            <a:endParaRPr lang="th-TH"/>
          </a:p>
        </p:txBody>
      </p:sp>
      <p:pic>
        <p:nvPicPr>
          <p:cNvPr id="5" name="Picture 4">
            <a:extLst>
              <a:ext uri="{FF2B5EF4-FFF2-40B4-BE49-F238E27FC236}">
                <a16:creationId xmlns:a16="http://schemas.microsoft.com/office/drawing/2014/main" id="{2ECAA242-4794-4A55-BB58-E59BEB674E65}"/>
              </a:ext>
            </a:extLst>
          </p:cNvPr>
          <p:cNvPicPr>
            <a:picLocks noChangeAspect="1"/>
          </p:cNvPicPr>
          <p:nvPr/>
        </p:nvPicPr>
        <p:blipFill>
          <a:blip r:embed="rId2"/>
          <a:stretch>
            <a:fillRect/>
          </a:stretch>
        </p:blipFill>
        <p:spPr>
          <a:xfrm>
            <a:off x="1290062" y="1030408"/>
            <a:ext cx="8282563" cy="4797184"/>
          </a:xfrm>
          <a:prstGeom prst="rect">
            <a:avLst/>
          </a:prstGeom>
        </p:spPr>
      </p:pic>
      <p:sp>
        <p:nvSpPr>
          <p:cNvPr id="10" name="TextBox 9">
            <a:extLst>
              <a:ext uri="{FF2B5EF4-FFF2-40B4-BE49-F238E27FC236}">
                <a16:creationId xmlns:a16="http://schemas.microsoft.com/office/drawing/2014/main" id="{120A636D-3E9F-4AA8-9AEB-31BA44E159D3}"/>
              </a:ext>
            </a:extLst>
          </p:cNvPr>
          <p:cNvSpPr txBox="1"/>
          <p:nvPr/>
        </p:nvSpPr>
        <p:spPr>
          <a:xfrm>
            <a:off x="1112353" y="6079321"/>
            <a:ext cx="9558913" cy="369332"/>
          </a:xfrm>
          <a:prstGeom prst="rect">
            <a:avLst/>
          </a:prstGeom>
          <a:noFill/>
        </p:spPr>
        <p:txBody>
          <a:bodyPr wrap="square">
            <a:spAutoFit/>
          </a:bodyPr>
          <a:lstStyle/>
          <a:p>
            <a:r>
              <a:rPr lang="en-US" sz="1800" dirty="0">
                <a:latin typeface="Sukhumvit Set" panose="02000506000000020004" pitchFamily="2" charset="-34"/>
                <a:cs typeface="Sukhumvit Set" panose="02000506000000020004" pitchFamily="2" charset="-34"/>
              </a:rPr>
              <a:t>Source: </a:t>
            </a:r>
            <a:r>
              <a:rPr lang="th-TH" sz="1800" dirty="0">
                <a:latin typeface="Sukhumvit Set" panose="02000506000000020004" pitchFamily="2" charset="-34"/>
                <a:cs typeface="Sukhumvit Set" panose="02000506000000020004" pitchFamily="2" charset="-34"/>
              </a:rPr>
              <a:t>http://wavedatalab.github.io/machinelearningwithr/post4.html</a:t>
            </a:r>
          </a:p>
        </p:txBody>
      </p:sp>
    </p:spTree>
    <p:extLst>
      <p:ext uri="{BB962C8B-B14F-4D97-AF65-F5344CB8AC3E}">
        <p14:creationId xmlns:p14="http://schemas.microsoft.com/office/powerpoint/2010/main" val="13996327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EB35B-DF72-4022-88C2-45D14074F74A}"/>
              </a:ext>
            </a:extLst>
          </p:cNvPr>
          <p:cNvSpPr>
            <a:spLocks noGrp="1"/>
          </p:cNvSpPr>
          <p:nvPr>
            <p:ph type="title"/>
          </p:nvPr>
        </p:nvSpPr>
        <p:spPr/>
        <p:txBody>
          <a:bodyPr>
            <a:normAutofit/>
          </a:bodyPr>
          <a:lstStyle/>
          <a:p>
            <a:r>
              <a:rPr lang="en-US" sz="3800" dirty="0"/>
              <a:t>Magnitude of coefficients</a:t>
            </a:r>
            <a:endParaRPr lang="th-TH" sz="3800" dirty="0"/>
          </a:p>
        </p:txBody>
      </p:sp>
      <p:sp>
        <p:nvSpPr>
          <p:cNvPr id="4" name="Slide Number Placeholder 3">
            <a:extLst>
              <a:ext uri="{FF2B5EF4-FFF2-40B4-BE49-F238E27FC236}">
                <a16:creationId xmlns:a16="http://schemas.microsoft.com/office/drawing/2014/main" id="{80D6609B-292E-4C75-AB7F-FBC4B6E30DE0}"/>
              </a:ext>
            </a:extLst>
          </p:cNvPr>
          <p:cNvSpPr>
            <a:spLocks noGrp="1"/>
          </p:cNvSpPr>
          <p:nvPr>
            <p:ph type="sldNum" sz="quarter" idx="12"/>
          </p:nvPr>
        </p:nvSpPr>
        <p:spPr/>
        <p:txBody>
          <a:bodyPr/>
          <a:lstStyle/>
          <a:p>
            <a:fld id="{650133A6-274A-408E-8BDC-CE3D72916DDD}" type="slidenum">
              <a:rPr lang="th-TH" smtClean="0"/>
              <a:pPr/>
              <a:t>84</a:t>
            </a:fld>
            <a:endParaRPr lang="th-TH"/>
          </a:p>
        </p:txBody>
      </p:sp>
      <p:sp>
        <p:nvSpPr>
          <p:cNvPr id="6" name="TextBox 5">
            <a:extLst>
              <a:ext uri="{FF2B5EF4-FFF2-40B4-BE49-F238E27FC236}">
                <a16:creationId xmlns:a16="http://schemas.microsoft.com/office/drawing/2014/main" id="{367DDD3B-A8AE-4824-9BD2-0A418A35FAA8}"/>
              </a:ext>
            </a:extLst>
          </p:cNvPr>
          <p:cNvSpPr txBox="1"/>
          <p:nvPr/>
        </p:nvSpPr>
        <p:spPr>
          <a:xfrm>
            <a:off x="1211059" y="6292225"/>
            <a:ext cx="8554378" cy="369332"/>
          </a:xfrm>
          <a:prstGeom prst="rect">
            <a:avLst/>
          </a:prstGeom>
          <a:noFill/>
        </p:spPr>
        <p:txBody>
          <a:bodyPr wrap="square">
            <a:spAutoFit/>
          </a:bodyPr>
          <a:lstStyle/>
          <a:p>
            <a:r>
              <a:rPr lang="en-US" sz="1800" dirty="0">
                <a:latin typeface="Sukhumvit Set" panose="02000506000000020004" pitchFamily="2" charset="-34"/>
                <a:cs typeface="Sukhumvit Set" panose="02000506000000020004" pitchFamily="2" charset="-34"/>
              </a:rPr>
              <a:t>source: </a:t>
            </a:r>
            <a:r>
              <a:rPr lang="th-TH" sz="1800" dirty="0">
                <a:latin typeface="Sukhumvit Set" panose="02000506000000020004" pitchFamily="2" charset="-34"/>
                <a:cs typeface="Sukhumvit Set" panose="02000506000000020004" pitchFamily="2" charset="-34"/>
              </a:rPr>
              <a:t>https://medium.com/geekculture/ridge-and-lasso-regression-51705b608fb9</a:t>
            </a:r>
          </a:p>
        </p:txBody>
      </p:sp>
      <p:pic>
        <p:nvPicPr>
          <p:cNvPr id="3074" name="Picture 2">
            <a:extLst>
              <a:ext uri="{FF2B5EF4-FFF2-40B4-BE49-F238E27FC236}">
                <a16:creationId xmlns:a16="http://schemas.microsoft.com/office/drawing/2014/main" id="{1FA6D4B3-37E4-49D3-9B1B-A5E5A88AE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912" y="2200571"/>
            <a:ext cx="5059749" cy="34012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4ED6B07C-BDD3-4465-AD1C-93111B26DA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660" y="2167287"/>
            <a:ext cx="5059749" cy="35243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F86A98-9794-47FC-A239-618CF242538C}"/>
              </a:ext>
            </a:extLst>
          </p:cNvPr>
          <p:cNvSpPr txBox="1"/>
          <p:nvPr/>
        </p:nvSpPr>
        <p:spPr>
          <a:xfrm>
            <a:off x="1708952" y="1289491"/>
            <a:ext cx="3360198" cy="523220"/>
          </a:xfrm>
          <a:prstGeom prst="rect">
            <a:avLst/>
          </a:prstGeom>
          <a:noFill/>
        </p:spPr>
        <p:txBody>
          <a:bodyPr wrap="square">
            <a:spAutoFit/>
          </a:bodyPr>
          <a:lstStyle/>
          <a:p>
            <a:r>
              <a:rPr lang="en-US" sz="2800" b="1" dirty="0">
                <a:latin typeface="Sukhumvit Set" panose="02000506000000020004" pitchFamily="2" charset="-34"/>
                <a:cs typeface="Sukhumvit Set" panose="02000506000000020004" pitchFamily="2" charset="-34"/>
              </a:rPr>
              <a:t>Linear Regression </a:t>
            </a:r>
            <a:endParaRPr lang="th-TH" b="1" dirty="0">
              <a:latin typeface="Sukhumvit Set" panose="02000506000000020004" pitchFamily="2" charset="-34"/>
              <a:cs typeface="Sukhumvit Set" panose="02000506000000020004" pitchFamily="2" charset="-34"/>
            </a:endParaRPr>
          </a:p>
        </p:txBody>
      </p:sp>
      <p:sp>
        <p:nvSpPr>
          <p:cNvPr id="11" name="TextBox 10">
            <a:extLst>
              <a:ext uri="{FF2B5EF4-FFF2-40B4-BE49-F238E27FC236}">
                <a16:creationId xmlns:a16="http://schemas.microsoft.com/office/drawing/2014/main" id="{2729D6EB-80CB-4F41-8AF3-25DD97FACABC}"/>
              </a:ext>
            </a:extLst>
          </p:cNvPr>
          <p:cNvSpPr txBox="1"/>
          <p:nvPr/>
        </p:nvSpPr>
        <p:spPr>
          <a:xfrm>
            <a:off x="6622002" y="1339201"/>
            <a:ext cx="3360198" cy="523220"/>
          </a:xfrm>
          <a:prstGeom prst="rect">
            <a:avLst/>
          </a:prstGeom>
          <a:noFill/>
        </p:spPr>
        <p:txBody>
          <a:bodyPr wrap="square">
            <a:spAutoFit/>
          </a:bodyPr>
          <a:lstStyle/>
          <a:p>
            <a:r>
              <a:rPr lang="en-US" b="1" dirty="0">
                <a:latin typeface="Sukhumvit Set" panose="02000506000000020004" pitchFamily="2" charset="-34"/>
                <a:cs typeface="Sukhumvit Set" panose="02000506000000020004" pitchFamily="2" charset="-34"/>
              </a:rPr>
              <a:t>Ridge</a:t>
            </a:r>
            <a:r>
              <a:rPr lang="en-US" sz="2800" b="1" dirty="0">
                <a:latin typeface="Sukhumvit Set" panose="02000506000000020004" pitchFamily="2" charset="-34"/>
                <a:cs typeface="Sukhumvit Set" panose="02000506000000020004" pitchFamily="2" charset="-34"/>
              </a:rPr>
              <a:t> Regression </a:t>
            </a:r>
            <a:endParaRPr lang="th-TH" b="1" dirty="0">
              <a:latin typeface="Sukhumvit Set" panose="02000506000000020004" pitchFamily="2" charset="-34"/>
              <a:cs typeface="Sukhumvit Set" panose="02000506000000020004" pitchFamily="2" charset="-34"/>
            </a:endParaRPr>
          </a:p>
        </p:txBody>
      </p:sp>
    </p:spTree>
    <p:extLst>
      <p:ext uri="{BB962C8B-B14F-4D97-AF65-F5344CB8AC3E}">
        <p14:creationId xmlns:p14="http://schemas.microsoft.com/office/powerpoint/2010/main" val="24188935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A6B1-0FA2-48F6-A9DE-CFF4A7C7222A}"/>
              </a:ext>
            </a:extLst>
          </p:cNvPr>
          <p:cNvSpPr>
            <a:spLocks noGrp="1"/>
          </p:cNvSpPr>
          <p:nvPr>
            <p:ph type="title"/>
          </p:nvPr>
        </p:nvSpPr>
        <p:spPr/>
        <p:txBody>
          <a:bodyPr/>
          <a:lstStyle/>
          <a:p>
            <a:r>
              <a:rPr lang="en-US" dirty="0"/>
              <a:t>Ridge coefficients and lambda value </a:t>
            </a:r>
            <a:endParaRPr lang="th-TH" dirty="0"/>
          </a:p>
        </p:txBody>
      </p:sp>
      <p:sp>
        <p:nvSpPr>
          <p:cNvPr id="4" name="Slide Number Placeholder 3">
            <a:extLst>
              <a:ext uri="{FF2B5EF4-FFF2-40B4-BE49-F238E27FC236}">
                <a16:creationId xmlns:a16="http://schemas.microsoft.com/office/drawing/2014/main" id="{8DB8E063-84F4-403B-98C0-E9470213CD08}"/>
              </a:ext>
            </a:extLst>
          </p:cNvPr>
          <p:cNvSpPr>
            <a:spLocks noGrp="1"/>
          </p:cNvSpPr>
          <p:nvPr>
            <p:ph type="sldNum" sz="quarter" idx="12"/>
          </p:nvPr>
        </p:nvSpPr>
        <p:spPr/>
        <p:txBody>
          <a:bodyPr/>
          <a:lstStyle/>
          <a:p>
            <a:fld id="{650133A6-274A-408E-8BDC-CE3D72916DDD}" type="slidenum">
              <a:rPr lang="th-TH" smtClean="0"/>
              <a:pPr/>
              <a:t>85</a:t>
            </a:fld>
            <a:endParaRPr lang="th-TH"/>
          </a:p>
        </p:txBody>
      </p:sp>
      <p:sp>
        <p:nvSpPr>
          <p:cNvPr id="6" name="TextBox 5">
            <a:extLst>
              <a:ext uri="{FF2B5EF4-FFF2-40B4-BE49-F238E27FC236}">
                <a16:creationId xmlns:a16="http://schemas.microsoft.com/office/drawing/2014/main" id="{979037A0-4385-45A3-A9E2-FBCC412AABCD}"/>
              </a:ext>
            </a:extLst>
          </p:cNvPr>
          <p:cNvSpPr txBox="1"/>
          <p:nvPr/>
        </p:nvSpPr>
        <p:spPr>
          <a:xfrm>
            <a:off x="918839" y="6171684"/>
            <a:ext cx="9166193" cy="369332"/>
          </a:xfrm>
          <a:prstGeom prst="rect">
            <a:avLst/>
          </a:prstGeom>
          <a:noFill/>
        </p:spPr>
        <p:txBody>
          <a:bodyPr wrap="square">
            <a:spAutoFit/>
          </a:bodyPr>
          <a:lstStyle/>
          <a:p>
            <a:r>
              <a:rPr lang="th-TH" sz="1800" dirty="0">
                <a:latin typeface="Sukhumvit Set" panose="02000506000000020004" pitchFamily="2" charset="-34"/>
                <a:cs typeface="Sukhumvit Set" panose="02000506000000020004" pitchFamily="2" charset="-34"/>
              </a:rPr>
              <a:t>https://towardsdatascience.com/ridge-regression-for-better-usage-2f19b3a202db</a:t>
            </a:r>
          </a:p>
        </p:txBody>
      </p:sp>
      <p:pic>
        <p:nvPicPr>
          <p:cNvPr id="1026" name="Picture 2">
            <a:extLst>
              <a:ext uri="{FF2B5EF4-FFF2-40B4-BE49-F238E27FC236}">
                <a16:creationId xmlns:a16="http://schemas.microsoft.com/office/drawing/2014/main" id="{EA3808D6-9B47-4E2C-8B3D-F57F37194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10" y="1150617"/>
            <a:ext cx="8669788" cy="4794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9166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3C777-73FA-4A54-A7AA-46E4DABF32A1}"/>
              </a:ext>
            </a:extLst>
          </p:cNvPr>
          <p:cNvSpPr>
            <a:spLocks noGrp="1"/>
          </p:cNvSpPr>
          <p:nvPr>
            <p:ph type="title"/>
          </p:nvPr>
        </p:nvSpPr>
        <p:spPr/>
        <p:txBody>
          <a:bodyPr/>
          <a:lstStyle/>
          <a:p>
            <a:r>
              <a:rPr lang="en-US" dirty="0"/>
              <a:t>Lasso regression</a:t>
            </a:r>
            <a:endParaRPr lang="th-TH" dirty="0"/>
          </a:p>
        </p:txBody>
      </p:sp>
      <p:sp>
        <p:nvSpPr>
          <p:cNvPr id="4" name="Slide Number Placeholder 3">
            <a:extLst>
              <a:ext uri="{FF2B5EF4-FFF2-40B4-BE49-F238E27FC236}">
                <a16:creationId xmlns:a16="http://schemas.microsoft.com/office/drawing/2014/main" id="{12E0BE33-1A59-4D7E-B3B0-20DCBB376F66}"/>
              </a:ext>
            </a:extLst>
          </p:cNvPr>
          <p:cNvSpPr>
            <a:spLocks noGrp="1"/>
          </p:cNvSpPr>
          <p:nvPr>
            <p:ph type="sldNum" sz="quarter" idx="12"/>
          </p:nvPr>
        </p:nvSpPr>
        <p:spPr/>
        <p:txBody>
          <a:bodyPr/>
          <a:lstStyle/>
          <a:p>
            <a:fld id="{650133A6-274A-408E-8BDC-CE3D72916DDD}" type="slidenum">
              <a:rPr lang="th-TH" smtClean="0"/>
              <a:pPr/>
              <a:t>86</a:t>
            </a:fld>
            <a:endParaRPr lang="th-TH"/>
          </a:p>
        </p:txBody>
      </p:sp>
      <p:sp>
        <p:nvSpPr>
          <p:cNvPr id="9" name="TextBox 8">
            <a:extLst>
              <a:ext uri="{FF2B5EF4-FFF2-40B4-BE49-F238E27FC236}">
                <a16:creationId xmlns:a16="http://schemas.microsoft.com/office/drawing/2014/main" id="{2EBFD0D4-6C46-4836-93BB-4FC8BFB80A91}"/>
              </a:ext>
            </a:extLst>
          </p:cNvPr>
          <p:cNvSpPr txBox="1"/>
          <p:nvPr/>
        </p:nvSpPr>
        <p:spPr>
          <a:xfrm>
            <a:off x="634010" y="1517541"/>
            <a:ext cx="10719790" cy="2862322"/>
          </a:xfrm>
          <a:prstGeom prst="rect">
            <a:avLst/>
          </a:prstGeom>
          <a:noFill/>
        </p:spPr>
        <p:txBody>
          <a:bodyPr wrap="square">
            <a:spAutoFit/>
          </a:bodyPr>
          <a:lstStyle/>
          <a:p>
            <a:r>
              <a:rPr lang="en-US" sz="3000" b="0" i="0" dirty="0">
                <a:solidFill>
                  <a:srgbClr val="333333"/>
                </a:solidFill>
                <a:effectLst/>
                <a:latin typeface="Sukhumvit Set" panose="02000506000000020004" pitchFamily="2" charset="-34"/>
                <a:cs typeface="Sukhumvit Set" panose="02000506000000020004" pitchFamily="2" charset="-34"/>
              </a:rPr>
              <a:t>In lasso, the penalty is the sum of the absolute values of the coefficients. Lasso shrinks the coefficient estimates towards zero and it has the effect of setting variables exactly equal to zero when lambda is large enough while ridge does not. Hence, much like the best subset selection method, lasso performs variable selection.</a:t>
            </a:r>
            <a:endParaRPr lang="th-TH" sz="3000" dirty="0">
              <a:latin typeface="Sukhumvit Set" panose="02000506000000020004" pitchFamily="2" charset="-34"/>
              <a:cs typeface="Sukhumvit Set" panose="02000506000000020004" pitchFamily="2" charset="-34"/>
            </a:endParaRPr>
          </a:p>
        </p:txBody>
      </p:sp>
    </p:spTree>
    <p:extLst>
      <p:ext uri="{BB962C8B-B14F-4D97-AF65-F5344CB8AC3E}">
        <p14:creationId xmlns:p14="http://schemas.microsoft.com/office/powerpoint/2010/main" val="3680300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3C777-73FA-4A54-A7AA-46E4DABF32A1}"/>
              </a:ext>
            </a:extLst>
          </p:cNvPr>
          <p:cNvSpPr>
            <a:spLocks noGrp="1"/>
          </p:cNvSpPr>
          <p:nvPr>
            <p:ph type="title"/>
          </p:nvPr>
        </p:nvSpPr>
        <p:spPr/>
        <p:txBody>
          <a:bodyPr/>
          <a:lstStyle/>
          <a:p>
            <a:r>
              <a:rPr lang="en-US" dirty="0"/>
              <a:t>Cost function of lasso regression</a:t>
            </a:r>
            <a:endParaRPr lang="th-TH" dirty="0"/>
          </a:p>
        </p:txBody>
      </p:sp>
      <p:sp>
        <p:nvSpPr>
          <p:cNvPr id="4" name="Slide Number Placeholder 3">
            <a:extLst>
              <a:ext uri="{FF2B5EF4-FFF2-40B4-BE49-F238E27FC236}">
                <a16:creationId xmlns:a16="http://schemas.microsoft.com/office/drawing/2014/main" id="{12E0BE33-1A59-4D7E-B3B0-20DCBB376F66}"/>
              </a:ext>
            </a:extLst>
          </p:cNvPr>
          <p:cNvSpPr>
            <a:spLocks noGrp="1"/>
          </p:cNvSpPr>
          <p:nvPr>
            <p:ph type="sldNum" sz="quarter" idx="12"/>
          </p:nvPr>
        </p:nvSpPr>
        <p:spPr/>
        <p:txBody>
          <a:bodyPr/>
          <a:lstStyle/>
          <a:p>
            <a:fld id="{650133A6-274A-408E-8BDC-CE3D72916DDD}" type="slidenum">
              <a:rPr lang="th-TH" smtClean="0"/>
              <a:pPr/>
              <a:t>87</a:t>
            </a:fld>
            <a:endParaRPr lang="th-TH"/>
          </a:p>
        </p:txBody>
      </p:sp>
      <p:graphicFrame>
        <p:nvGraphicFramePr>
          <p:cNvPr id="6" name="Object 5">
            <a:extLst>
              <a:ext uri="{FF2B5EF4-FFF2-40B4-BE49-F238E27FC236}">
                <a16:creationId xmlns:a16="http://schemas.microsoft.com/office/drawing/2014/main" id="{9D129601-0E12-43E2-93A5-D324E4A76AB4}"/>
              </a:ext>
            </a:extLst>
          </p:cNvPr>
          <p:cNvGraphicFramePr>
            <a:graphicFrameLocks noChangeAspect="1"/>
          </p:cNvGraphicFramePr>
          <p:nvPr/>
        </p:nvGraphicFramePr>
        <p:xfrm>
          <a:off x="728663" y="1530350"/>
          <a:ext cx="5048250" cy="933450"/>
        </p:xfrm>
        <a:graphic>
          <a:graphicData uri="http://schemas.openxmlformats.org/presentationml/2006/ole">
            <mc:AlternateContent xmlns:mc="http://schemas.openxmlformats.org/markup-compatibility/2006">
              <mc:Choice xmlns:v="urn:schemas-microsoft-com:vml" Requires="v">
                <p:oleObj name="Equation" r:id="rId2" imgW="3365280" imgH="622080" progId="Equation.DSMT4">
                  <p:embed/>
                </p:oleObj>
              </mc:Choice>
              <mc:Fallback>
                <p:oleObj name="Equation" r:id="rId2" imgW="3365280" imgH="622080" progId="Equation.DSMT4">
                  <p:embed/>
                  <p:pic>
                    <p:nvPicPr>
                      <p:cNvPr id="6" name="Object 5">
                        <a:extLst>
                          <a:ext uri="{FF2B5EF4-FFF2-40B4-BE49-F238E27FC236}">
                            <a16:creationId xmlns:a16="http://schemas.microsoft.com/office/drawing/2014/main" id="{9D129601-0E12-43E2-93A5-D324E4A76AB4}"/>
                          </a:ext>
                        </a:extLst>
                      </p:cNvPr>
                      <p:cNvPicPr/>
                      <p:nvPr/>
                    </p:nvPicPr>
                    <p:blipFill>
                      <a:blip r:embed="rId3"/>
                      <a:stretch>
                        <a:fillRect/>
                      </a:stretch>
                    </p:blipFill>
                    <p:spPr>
                      <a:xfrm>
                        <a:off x="728663" y="1530350"/>
                        <a:ext cx="5048250" cy="93345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029AF57-373D-4D35-822A-2471A015E7E3}"/>
              </a:ext>
            </a:extLst>
          </p:cNvPr>
          <p:cNvGraphicFramePr>
            <a:graphicFrameLocks noChangeAspect="1"/>
          </p:cNvGraphicFramePr>
          <p:nvPr/>
        </p:nvGraphicFramePr>
        <p:xfrm>
          <a:off x="6819900" y="1825625"/>
          <a:ext cx="1790700" cy="342900"/>
        </p:xfrm>
        <a:graphic>
          <a:graphicData uri="http://schemas.openxmlformats.org/presentationml/2006/ole">
            <mc:AlternateContent xmlns:mc="http://schemas.openxmlformats.org/markup-compatibility/2006">
              <mc:Choice xmlns:v="urn:schemas-microsoft-com:vml" Requires="v">
                <p:oleObj name="Equation" r:id="rId4" imgW="1193760" imgH="228600" progId="Equation.DSMT4">
                  <p:embed/>
                </p:oleObj>
              </mc:Choice>
              <mc:Fallback>
                <p:oleObj name="Equation" r:id="rId4" imgW="1193760" imgH="228600" progId="Equation.DSMT4">
                  <p:embed/>
                  <p:pic>
                    <p:nvPicPr>
                      <p:cNvPr id="7" name="Object 6">
                        <a:extLst>
                          <a:ext uri="{FF2B5EF4-FFF2-40B4-BE49-F238E27FC236}">
                            <a16:creationId xmlns:a16="http://schemas.microsoft.com/office/drawing/2014/main" id="{9029AF57-373D-4D35-822A-2471A015E7E3}"/>
                          </a:ext>
                        </a:extLst>
                      </p:cNvPr>
                      <p:cNvPicPr/>
                      <p:nvPr/>
                    </p:nvPicPr>
                    <p:blipFill>
                      <a:blip r:embed="rId5"/>
                      <a:stretch>
                        <a:fillRect/>
                      </a:stretch>
                    </p:blipFill>
                    <p:spPr>
                      <a:xfrm>
                        <a:off x="6819900" y="1825625"/>
                        <a:ext cx="1790700" cy="342900"/>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204CFAC7-48AC-4AC9-86D2-1FB60B94C93B}"/>
              </a:ext>
            </a:extLst>
          </p:cNvPr>
          <p:cNvSpPr txBox="1"/>
          <p:nvPr/>
        </p:nvSpPr>
        <p:spPr>
          <a:xfrm>
            <a:off x="728663" y="3267075"/>
            <a:ext cx="5849678" cy="523220"/>
          </a:xfrm>
          <a:prstGeom prst="rect">
            <a:avLst/>
          </a:prstGeom>
          <a:noFill/>
        </p:spPr>
        <p:txBody>
          <a:bodyPr wrap="none" rtlCol="0">
            <a:spAutoFit/>
          </a:bodyPr>
          <a:lstStyle/>
          <a:p>
            <a:pPr algn="l"/>
            <a:r>
              <a:rPr lang="en-US" dirty="0">
                <a:latin typeface="Sukhumvit Set" panose="02000506000000020004" pitchFamily="2" charset="-34"/>
                <a:cs typeface="Sukhumvit Set" panose="02000506000000020004" pitchFamily="2" charset="-34"/>
              </a:rPr>
              <a:t>can be solved by coordinate descent</a:t>
            </a:r>
            <a:endParaRPr lang="th-TH" dirty="0">
              <a:latin typeface="Sukhumvit Set" panose="02000506000000020004" pitchFamily="2" charset="-34"/>
              <a:cs typeface="Sukhumvit Set" panose="02000506000000020004" pitchFamily="2" charset="-34"/>
            </a:endParaRPr>
          </a:p>
        </p:txBody>
      </p:sp>
      <p:graphicFrame>
        <p:nvGraphicFramePr>
          <p:cNvPr id="8" name="Object 7">
            <a:extLst>
              <a:ext uri="{FF2B5EF4-FFF2-40B4-BE49-F238E27FC236}">
                <a16:creationId xmlns:a16="http://schemas.microsoft.com/office/drawing/2014/main" id="{B4DBFFB3-C9CC-4B1C-A1F0-CBED0B4D0A5D}"/>
              </a:ext>
            </a:extLst>
          </p:cNvPr>
          <p:cNvGraphicFramePr>
            <a:graphicFrameLocks noChangeAspect="1"/>
          </p:cNvGraphicFramePr>
          <p:nvPr>
            <p:extLst>
              <p:ext uri="{D42A27DB-BD31-4B8C-83A1-F6EECF244321}">
                <p14:modId xmlns:p14="http://schemas.microsoft.com/office/powerpoint/2010/main" val="446389729"/>
              </p:ext>
            </p:extLst>
          </p:nvPr>
        </p:nvGraphicFramePr>
        <p:xfrm>
          <a:off x="7881706" y="2673756"/>
          <a:ext cx="3187608" cy="531268"/>
        </p:xfrm>
        <a:graphic>
          <a:graphicData uri="http://schemas.openxmlformats.org/presentationml/2006/ole">
            <mc:AlternateContent xmlns:mc="http://schemas.openxmlformats.org/markup-compatibility/2006">
              <mc:Choice xmlns:v="urn:schemas-microsoft-com:vml" Requires="v">
                <p:oleObj name="Equation" r:id="rId6" imgW="2438280" imgH="406080" progId="Equation.DSMT4">
                  <p:embed/>
                </p:oleObj>
              </mc:Choice>
              <mc:Fallback>
                <p:oleObj name="Equation" r:id="rId6" imgW="2438280" imgH="406080" progId="Equation.DSMT4">
                  <p:embed/>
                  <p:pic>
                    <p:nvPicPr>
                      <p:cNvPr id="0" name=""/>
                      <p:cNvPicPr/>
                      <p:nvPr/>
                    </p:nvPicPr>
                    <p:blipFill>
                      <a:blip r:embed="rId7"/>
                      <a:stretch>
                        <a:fillRect/>
                      </a:stretch>
                    </p:blipFill>
                    <p:spPr>
                      <a:xfrm>
                        <a:off x="7881706" y="2673756"/>
                        <a:ext cx="3187608" cy="531268"/>
                      </a:xfrm>
                      <a:prstGeom prst="rect">
                        <a:avLst/>
                      </a:prstGeom>
                    </p:spPr>
                  </p:pic>
                </p:oleObj>
              </mc:Fallback>
            </mc:AlternateContent>
          </a:graphicData>
        </a:graphic>
      </p:graphicFrame>
    </p:spTree>
    <p:extLst>
      <p:ext uri="{BB962C8B-B14F-4D97-AF65-F5344CB8AC3E}">
        <p14:creationId xmlns:p14="http://schemas.microsoft.com/office/powerpoint/2010/main" val="25890324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EB35B-DF72-4022-88C2-45D14074F74A}"/>
              </a:ext>
            </a:extLst>
          </p:cNvPr>
          <p:cNvSpPr>
            <a:spLocks noGrp="1"/>
          </p:cNvSpPr>
          <p:nvPr>
            <p:ph type="title"/>
          </p:nvPr>
        </p:nvSpPr>
        <p:spPr/>
        <p:txBody>
          <a:bodyPr>
            <a:normAutofit/>
          </a:bodyPr>
          <a:lstStyle/>
          <a:p>
            <a:r>
              <a:rPr lang="en-US" sz="3800" dirty="0"/>
              <a:t>Magnitude of coefficients</a:t>
            </a:r>
            <a:endParaRPr lang="th-TH" sz="3800" dirty="0"/>
          </a:p>
        </p:txBody>
      </p:sp>
      <p:sp>
        <p:nvSpPr>
          <p:cNvPr id="4" name="Slide Number Placeholder 3">
            <a:extLst>
              <a:ext uri="{FF2B5EF4-FFF2-40B4-BE49-F238E27FC236}">
                <a16:creationId xmlns:a16="http://schemas.microsoft.com/office/drawing/2014/main" id="{80D6609B-292E-4C75-AB7F-FBC4B6E30DE0}"/>
              </a:ext>
            </a:extLst>
          </p:cNvPr>
          <p:cNvSpPr>
            <a:spLocks noGrp="1"/>
          </p:cNvSpPr>
          <p:nvPr>
            <p:ph type="sldNum" sz="quarter" idx="12"/>
          </p:nvPr>
        </p:nvSpPr>
        <p:spPr/>
        <p:txBody>
          <a:bodyPr/>
          <a:lstStyle/>
          <a:p>
            <a:fld id="{650133A6-274A-408E-8BDC-CE3D72916DDD}" type="slidenum">
              <a:rPr lang="th-TH" smtClean="0"/>
              <a:pPr/>
              <a:t>88</a:t>
            </a:fld>
            <a:endParaRPr lang="th-TH"/>
          </a:p>
        </p:txBody>
      </p:sp>
      <p:sp>
        <p:nvSpPr>
          <p:cNvPr id="6" name="TextBox 5">
            <a:extLst>
              <a:ext uri="{FF2B5EF4-FFF2-40B4-BE49-F238E27FC236}">
                <a16:creationId xmlns:a16="http://schemas.microsoft.com/office/drawing/2014/main" id="{367DDD3B-A8AE-4824-9BD2-0A418A35FAA8}"/>
              </a:ext>
            </a:extLst>
          </p:cNvPr>
          <p:cNvSpPr txBox="1"/>
          <p:nvPr/>
        </p:nvSpPr>
        <p:spPr>
          <a:xfrm>
            <a:off x="1211059" y="6292225"/>
            <a:ext cx="8554378" cy="369332"/>
          </a:xfrm>
          <a:prstGeom prst="rect">
            <a:avLst/>
          </a:prstGeom>
          <a:noFill/>
        </p:spPr>
        <p:txBody>
          <a:bodyPr wrap="square">
            <a:spAutoFit/>
          </a:bodyPr>
          <a:lstStyle/>
          <a:p>
            <a:r>
              <a:rPr lang="en-US" sz="1800" dirty="0">
                <a:latin typeface="Sukhumvit Set" panose="02000506000000020004" pitchFamily="2" charset="-34"/>
                <a:cs typeface="Sukhumvit Set" panose="02000506000000020004" pitchFamily="2" charset="-34"/>
              </a:rPr>
              <a:t>source: </a:t>
            </a:r>
            <a:r>
              <a:rPr lang="th-TH" sz="1800" dirty="0">
                <a:latin typeface="Sukhumvit Set" panose="02000506000000020004" pitchFamily="2" charset="-34"/>
                <a:cs typeface="Sukhumvit Set" panose="02000506000000020004" pitchFamily="2" charset="-34"/>
              </a:rPr>
              <a:t>https://medium.com/geekculture/ridge-and-lasso-regression-51705b608fb9</a:t>
            </a:r>
          </a:p>
        </p:txBody>
      </p:sp>
      <p:pic>
        <p:nvPicPr>
          <p:cNvPr id="3074" name="Picture 2">
            <a:extLst>
              <a:ext uri="{FF2B5EF4-FFF2-40B4-BE49-F238E27FC236}">
                <a16:creationId xmlns:a16="http://schemas.microsoft.com/office/drawing/2014/main" id="{1FA6D4B3-37E4-49D3-9B1B-A5E5A88AE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912" y="2200571"/>
            <a:ext cx="5059749" cy="34012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F86A98-9794-47FC-A239-618CF242538C}"/>
              </a:ext>
            </a:extLst>
          </p:cNvPr>
          <p:cNvSpPr txBox="1"/>
          <p:nvPr/>
        </p:nvSpPr>
        <p:spPr>
          <a:xfrm>
            <a:off x="1708952" y="1289491"/>
            <a:ext cx="3360198" cy="523220"/>
          </a:xfrm>
          <a:prstGeom prst="rect">
            <a:avLst/>
          </a:prstGeom>
          <a:noFill/>
        </p:spPr>
        <p:txBody>
          <a:bodyPr wrap="square">
            <a:spAutoFit/>
          </a:bodyPr>
          <a:lstStyle/>
          <a:p>
            <a:r>
              <a:rPr lang="en-US" sz="2800" b="1" dirty="0">
                <a:latin typeface="Sukhumvit Set" panose="02000506000000020004" pitchFamily="2" charset="-34"/>
                <a:cs typeface="Sukhumvit Set" panose="02000506000000020004" pitchFamily="2" charset="-34"/>
              </a:rPr>
              <a:t>Linear Regression </a:t>
            </a:r>
            <a:endParaRPr lang="th-TH" b="1" dirty="0">
              <a:latin typeface="Sukhumvit Set" panose="02000506000000020004" pitchFamily="2" charset="-34"/>
              <a:cs typeface="Sukhumvit Set" panose="02000506000000020004" pitchFamily="2" charset="-34"/>
            </a:endParaRPr>
          </a:p>
        </p:txBody>
      </p:sp>
      <p:sp>
        <p:nvSpPr>
          <p:cNvPr id="11" name="TextBox 10">
            <a:extLst>
              <a:ext uri="{FF2B5EF4-FFF2-40B4-BE49-F238E27FC236}">
                <a16:creationId xmlns:a16="http://schemas.microsoft.com/office/drawing/2014/main" id="{2729D6EB-80CB-4F41-8AF3-25DD97FACABC}"/>
              </a:ext>
            </a:extLst>
          </p:cNvPr>
          <p:cNvSpPr txBox="1"/>
          <p:nvPr/>
        </p:nvSpPr>
        <p:spPr>
          <a:xfrm>
            <a:off x="6622002" y="1285933"/>
            <a:ext cx="3360198" cy="523220"/>
          </a:xfrm>
          <a:prstGeom prst="rect">
            <a:avLst/>
          </a:prstGeom>
          <a:noFill/>
        </p:spPr>
        <p:txBody>
          <a:bodyPr wrap="square">
            <a:spAutoFit/>
          </a:bodyPr>
          <a:lstStyle/>
          <a:p>
            <a:r>
              <a:rPr lang="en-US" sz="2800" b="1" dirty="0">
                <a:latin typeface="Sukhumvit Set" panose="02000506000000020004" pitchFamily="2" charset="-34"/>
                <a:cs typeface="Sukhumvit Set" panose="02000506000000020004" pitchFamily="2" charset="-34"/>
              </a:rPr>
              <a:t>Lasso Regression </a:t>
            </a:r>
            <a:endParaRPr lang="th-TH" b="1" dirty="0">
              <a:latin typeface="Sukhumvit Set" panose="02000506000000020004" pitchFamily="2" charset="-34"/>
              <a:cs typeface="Sukhumvit Set" panose="02000506000000020004" pitchFamily="2" charset="-34"/>
            </a:endParaRPr>
          </a:p>
        </p:txBody>
      </p:sp>
      <p:pic>
        <p:nvPicPr>
          <p:cNvPr id="5122" name="Picture 2">
            <a:extLst>
              <a:ext uri="{FF2B5EF4-FFF2-40B4-BE49-F238E27FC236}">
                <a16:creationId xmlns:a16="http://schemas.microsoft.com/office/drawing/2014/main" id="{4F1A82FC-5881-472C-8D37-30DFBFEBB9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981" y="2183603"/>
            <a:ext cx="5059749" cy="345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2481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A6B1-0FA2-48F6-A9DE-CFF4A7C7222A}"/>
              </a:ext>
            </a:extLst>
          </p:cNvPr>
          <p:cNvSpPr>
            <a:spLocks noGrp="1"/>
          </p:cNvSpPr>
          <p:nvPr>
            <p:ph type="title"/>
          </p:nvPr>
        </p:nvSpPr>
        <p:spPr/>
        <p:txBody>
          <a:bodyPr/>
          <a:lstStyle/>
          <a:p>
            <a:r>
              <a:rPr lang="en-US" dirty="0"/>
              <a:t>Lasso coefficients and lambda value </a:t>
            </a:r>
            <a:endParaRPr lang="th-TH" dirty="0"/>
          </a:p>
        </p:txBody>
      </p:sp>
      <p:sp>
        <p:nvSpPr>
          <p:cNvPr id="4" name="Slide Number Placeholder 3">
            <a:extLst>
              <a:ext uri="{FF2B5EF4-FFF2-40B4-BE49-F238E27FC236}">
                <a16:creationId xmlns:a16="http://schemas.microsoft.com/office/drawing/2014/main" id="{8DB8E063-84F4-403B-98C0-E9470213CD08}"/>
              </a:ext>
            </a:extLst>
          </p:cNvPr>
          <p:cNvSpPr>
            <a:spLocks noGrp="1"/>
          </p:cNvSpPr>
          <p:nvPr>
            <p:ph type="sldNum" sz="quarter" idx="12"/>
          </p:nvPr>
        </p:nvSpPr>
        <p:spPr/>
        <p:txBody>
          <a:bodyPr/>
          <a:lstStyle/>
          <a:p>
            <a:fld id="{650133A6-274A-408E-8BDC-CE3D72916DDD}" type="slidenum">
              <a:rPr lang="th-TH" smtClean="0"/>
              <a:pPr/>
              <a:t>89</a:t>
            </a:fld>
            <a:endParaRPr lang="th-TH"/>
          </a:p>
        </p:txBody>
      </p:sp>
      <p:sp>
        <p:nvSpPr>
          <p:cNvPr id="6" name="TextBox 5">
            <a:extLst>
              <a:ext uri="{FF2B5EF4-FFF2-40B4-BE49-F238E27FC236}">
                <a16:creationId xmlns:a16="http://schemas.microsoft.com/office/drawing/2014/main" id="{979037A0-4385-45A3-A9E2-FBCC412AABCD}"/>
              </a:ext>
            </a:extLst>
          </p:cNvPr>
          <p:cNvSpPr txBox="1"/>
          <p:nvPr/>
        </p:nvSpPr>
        <p:spPr>
          <a:xfrm>
            <a:off x="918839" y="6171684"/>
            <a:ext cx="9166193" cy="369332"/>
          </a:xfrm>
          <a:prstGeom prst="rect">
            <a:avLst/>
          </a:prstGeom>
          <a:noFill/>
        </p:spPr>
        <p:txBody>
          <a:bodyPr wrap="square">
            <a:spAutoFit/>
          </a:bodyPr>
          <a:lstStyle/>
          <a:p>
            <a:r>
              <a:rPr lang="th-TH" sz="1800" dirty="0">
                <a:latin typeface="Sukhumvit Set" panose="02000506000000020004" pitchFamily="2" charset="-34"/>
                <a:cs typeface="Sukhumvit Set" panose="02000506000000020004" pitchFamily="2" charset="-34"/>
              </a:rPr>
              <a:t>https://towardsdatascience.com/ridge-regression-for-better-usage-2f19b3a202db</a:t>
            </a:r>
          </a:p>
        </p:txBody>
      </p:sp>
      <p:pic>
        <p:nvPicPr>
          <p:cNvPr id="2050" name="Picture 2">
            <a:extLst>
              <a:ext uri="{FF2B5EF4-FFF2-40B4-BE49-F238E27FC236}">
                <a16:creationId xmlns:a16="http://schemas.microsoft.com/office/drawing/2014/main" id="{3FA41540-B29A-45B9-BCA7-8FFF56A525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10" y="1120746"/>
            <a:ext cx="8535371" cy="4679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570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01CEA3-1FEE-5746-906F-03A51EFB5904}"/>
              </a:ext>
            </a:extLst>
          </p:cNvPr>
          <p:cNvSpPr>
            <a:spLocks noGrp="1"/>
          </p:cNvSpPr>
          <p:nvPr>
            <p:ph type="title"/>
          </p:nvPr>
        </p:nvSpPr>
        <p:spPr/>
        <p:txBody>
          <a:bodyPr>
            <a:noAutofit/>
          </a:bodyPr>
          <a:lstStyle/>
          <a:p>
            <a:r>
              <a:rPr lang="en-US" sz="3200" dirty="0"/>
              <a:t>Regression model depended on types of </a:t>
            </a:r>
            <a:br>
              <a:rPr lang="en-US" sz="3200" dirty="0"/>
            </a:br>
            <a:r>
              <a:rPr lang="en-US" sz="3200" dirty="0"/>
              <a:t>dependent variable</a:t>
            </a:r>
            <a:endParaRPr lang="en-TH" sz="3200" dirty="0"/>
          </a:p>
        </p:txBody>
      </p:sp>
      <p:sp>
        <p:nvSpPr>
          <p:cNvPr id="6" name="Slide Number Placeholder 5">
            <a:extLst>
              <a:ext uri="{FF2B5EF4-FFF2-40B4-BE49-F238E27FC236}">
                <a16:creationId xmlns:a16="http://schemas.microsoft.com/office/drawing/2014/main" id="{F908C74F-C853-4C31-B711-8878624145C6}"/>
              </a:ext>
            </a:extLst>
          </p:cNvPr>
          <p:cNvSpPr>
            <a:spLocks noGrp="1"/>
          </p:cNvSpPr>
          <p:nvPr>
            <p:ph type="sldNum" sz="quarter" idx="12"/>
          </p:nvPr>
        </p:nvSpPr>
        <p:spPr/>
        <p:txBody>
          <a:bodyPr/>
          <a:lstStyle/>
          <a:p>
            <a:fld id="{79E572A5-FAB6-2943-90EB-8351B05E9AF4}" type="slidenum">
              <a:rPr lang="en-TH" smtClean="0"/>
              <a:pPr/>
              <a:t>9</a:t>
            </a:fld>
            <a:endParaRPr lang="en-TH" dirty="0"/>
          </a:p>
        </p:txBody>
      </p:sp>
      <p:sp>
        <p:nvSpPr>
          <p:cNvPr id="7" name="TextBox 6">
            <a:extLst>
              <a:ext uri="{FF2B5EF4-FFF2-40B4-BE49-F238E27FC236}">
                <a16:creationId xmlns:a16="http://schemas.microsoft.com/office/drawing/2014/main" id="{944ADC5D-0101-4E88-B7B6-706832769F16}"/>
              </a:ext>
            </a:extLst>
          </p:cNvPr>
          <p:cNvSpPr txBox="1"/>
          <p:nvPr/>
        </p:nvSpPr>
        <p:spPr>
          <a:xfrm>
            <a:off x="1057713" y="1909044"/>
            <a:ext cx="3067800" cy="553998"/>
          </a:xfrm>
          <a:prstGeom prst="rect">
            <a:avLst/>
          </a:prstGeom>
          <a:noFill/>
        </p:spPr>
        <p:txBody>
          <a:bodyPr wrap="square" rtlCol="0">
            <a:spAutoFit/>
          </a:bodyPr>
          <a:lstStyle/>
          <a:p>
            <a:r>
              <a:rPr lang="en-US" sz="3000" dirty="0">
                <a:latin typeface="Sukhumvit Set" panose="02000506000000020004" pitchFamily="2" charset="-34"/>
                <a:cs typeface="Sukhumvit Set" panose="02000506000000020004" pitchFamily="2" charset="-34"/>
              </a:rPr>
              <a:t>Linear regression</a:t>
            </a:r>
            <a:endParaRPr lang="th-TH" sz="3000" dirty="0">
              <a:latin typeface="Sukhumvit Set" panose="02000506000000020004" pitchFamily="2" charset="-34"/>
              <a:cs typeface="Sukhumvit Set" panose="02000506000000020004" pitchFamily="2" charset="-34"/>
            </a:endParaRPr>
          </a:p>
        </p:txBody>
      </p:sp>
      <p:sp>
        <p:nvSpPr>
          <p:cNvPr id="8" name="TextBox 7">
            <a:extLst>
              <a:ext uri="{FF2B5EF4-FFF2-40B4-BE49-F238E27FC236}">
                <a16:creationId xmlns:a16="http://schemas.microsoft.com/office/drawing/2014/main" id="{C5F41742-3A01-447F-A4F1-D5E7704A04F4}"/>
              </a:ext>
            </a:extLst>
          </p:cNvPr>
          <p:cNvSpPr txBox="1"/>
          <p:nvPr/>
        </p:nvSpPr>
        <p:spPr>
          <a:xfrm>
            <a:off x="6096000" y="1858952"/>
            <a:ext cx="3915032" cy="553998"/>
          </a:xfrm>
          <a:prstGeom prst="rect">
            <a:avLst/>
          </a:prstGeom>
          <a:noFill/>
        </p:spPr>
        <p:txBody>
          <a:bodyPr wrap="square" rtlCol="0">
            <a:spAutoFit/>
          </a:bodyPr>
          <a:lstStyle/>
          <a:p>
            <a:r>
              <a:rPr lang="en-US" sz="3000" dirty="0">
                <a:latin typeface="Sukhumvit Set" panose="02000506000000020004" pitchFamily="2" charset="-34"/>
                <a:cs typeface="Sukhumvit Set" panose="02000506000000020004" pitchFamily="2" charset="-34"/>
              </a:rPr>
              <a:t>Logistic regression</a:t>
            </a:r>
            <a:endParaRPr lang="th-TH" sz="3000" dirty="0">
              <a:latin typeface="Sukhumvit Set" panose="02000506000000020004" pitchFamily="2" charset="-34"/>
              <a:cs typeface="Sukhumvit Set" panose="02000506000000020004" pitchFamily="2" charset="-34"/>
            </a:endParaRPr>
          </a:p>
        </p:txBody>
      </p:sp>
      <p:sp>
        <p:nvSpPr>
          <p:cNvPr id="9" name="TextBox 8">
            <a:extLst>
              <a:ext uri="{FF2B5EF4-FFF2-40B4-BE49-F238E27FC236}">
                <a16:creationId xmlns:a16="http://schemas.microsoft.com/office/drawing/2014/main" id="{A9F783D2-9A9A-4D11-B62C-0CDF613D7446}"/>
              </a:ext>
            </a:extLst>
          </p:cNvPr>
          <p:cNvSpPr txBox="1"/>
          <p:nvPr/>
        </p:nvSpPr>
        <p:spPr>
          <a:xfrm>
            <a:off x="1134342" y="4865793"/>
            <a:ext cx="4114799" cy="553998"/>
          </a:xfrm>
          <a:prstGeom prst="rect">
            <a:avLst/>
          </a:prstGeom>
          <a:noFill/>
        </p:spPr>
        <p:txBody>
          <a:bodyPr wrap="square" rtlCol="0">
            <a:spAutoFit/>
          </a:bodyPr>
          <a:lstStyle/>
          <a:p>
            <a:r>
              <a:rPr lang="en-US" sz="3000" dirty="0">
                <a:latin typeface="Sukhumvit Set" panose="02000506000000020004" pitchFamily="2" charset="-34"/>
                <a:cs typeface="Sukhumvit Set" panose="02000506000000020004" pitchFamily="2" charset="-34"/>
              </a:rPr>
              <a:t>Poisson regression</a:t>
            </a:r>
            <a:endParaRPr lang="th-TH" sz="3000" dirty="0">
              <a:latin typeface="Sukhumvit Set" panose="02000506000000020004" pitchFamily="2" charset="-34"/>
              <a:cs typeface="Sukhumvit Set" panose="02000506000000020004" pitchFamily="2" charset="-34"/>
            </a:endParaRPr>
          </a:p>
        </p:txBody>
      </p:sp>
      <p:sp>
        <p:nvSpPr>
          <p:cNvPr id="2" name="Oval 1">
            <a:extLst>
              <a:ext uri="{FF2B5EF4-FFF2-40B4-BE49-F238E27FC236}">
                <a16:creationId xmlns:a16="http://schemas.microsoft.com/office/drawing/2014/main" id="{38BB0D88-892E-40D5-BD69-FD378CE48B16}"/>
              </a:ext>
            </a:extLst>
          </p:cNvPr>
          <p:cNvSpPr/>
          <p:nvPr/>
        </p:nvSpPr>
        <p:spPr>
          <a:xfrm>
            <a:off x="720255" y="2070258"/>
            <a:ext cx="228600" cy="239486"/>
          </a:xfrm>
          <a:prstGeom prst="ellipse">
            <a:avLst/>
          </a:prstGeom>
          <a:solidFill>
            <a:srgbClr val="1B43B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3000"/>
          </a:p>
        </p:txBody>
      </p:sp>
      <p:sp>
        <p:nvSpPr>
          <p:cNvPr id="19" name="Oval 18">
            <a:extLst>
              <a:ext uri="{FF2B5EF4-FFF2-40B4-BE49-F238E27FC236}">
                <a16:creationId xmlns:a16="http://schemas.microsoft.com/office/drawing/2014/main" id="{F2E920CA-46D4-4C8A-9543-9DE90321E4C5}"/>
              </a:ext>
            </a:extLst>
          </p:cNvPr>
          <p:cNvSpPr/>
          <p:nvPr/>
        </p:nvSpPr>
        <p:spPr>
          <a:xfrm>
            <a:off x="5687787" y="2057422"/>
            <a:ext cx="228600" cy="239486"/>
          </a:xfrm>
          <a:prstGeom prst="ellipse">
            <a:avLst/>
          </a:prstGeom>
          <a:solidFill>
            <a:srgbClr val="1B43B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3000"/>
          </a:p>
        </p:txBody>
      </p:sp>
      <p:sp>
        <p:nvSpPr>
          <p:cNvPr id="21" name="Oval 20">
            <a:extLst>
              <a:ext uri="{FF2B5EF4-FFF2-40B4-BE49-F238E27FC236}">
                <a16:creationId xmlns:a16="http://schemas.microsoft.com/office/drawing/2014/main" id="{2BA185A9-CBD8-4AC8-8124-C2684EDB0571}"/>
              </a:ext>
            </a:extLst>
          </p:cNvPr>
          <p:cNvSpPr/>
          <p:nvPr/>
        </p:nvSpPr>
        <p:spPr>
          <a:xfrm>
            <a:off x="720255" y="5023049"/>
            <a:ext cx="228600" cy="239486"/>
          </a:xfrm>
          <a:prstGeom prst="ellipse">
            <a:avLst/>
          </a:prstGeom>
          <a:solidFill>
            <a:srgbClr val="1B43B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3000"/>
          </a:p>
        </p:txBody>
      </p:sp>
      <p:sp>
        <p:nvSpPr>
          <p:cNvPr id="28" name="TextBox 27">
            <a:extLst>
              <a:ext uri="{FF2B5EF4-FFF2-40B4-BE49-F238E27FC236}">
                <a16:creationId xmlns:a16="http://schemas.microsoft.com/office/drawing/2014/main" id="{078DB7F8-B54E-4087-9E3B-0E6BB269E4D1}"/>
              </a:ext>
            </a:extLst>
          </p:cNvPr>
          <p:cNvSpPr txBox="1"/>
          <p:nvPr/>
        </p:nvSpPr>
        <p:spPr>
          <a:xfrm>
            <a:off x="1134342" y="4183081"/>
            <a:ext cx="3067800" cy="553998"/>
          </a:xfrm>
          <a:prstGeom prst="rect">
            <a:avLst/>
          </a:prstGeom>
          <a:noFill/>
        </p:spPr>
        <p:txBody>
          <a:bodyPr wrap="square" rtlCol="0">
            <a:spAutoFit/>
          </a:bodyPr>
          <a:lstStyle/>
          <a:p>
            <a:r>
              <a:rPr lang="en-US" sz="3000" dirty="0">
                <a:latin typeface="Sukhumvit Set" panose="02000506000000020004" pitchFamily="2" charset="-34"/>
                <a:cs typeface="Sukhumvit Set" panose="02000506000000020004" pitchFamily="2" charset="-34"/>
              </a:rPr>
              <a:t>Beta regression</a:t>
            </a:r>
            <a:endParaRPr lang="th-TH" sz="3000" dirty="0">
              <a:latin typeface="Sukhumvit Set" panose="02000506000000020004" pitchFamily="2" charset="-34"/>
              <a:cs typeface="Sukhumvit Set" panose="02000506000000020004" pitchFamily="2" charset="-34"/>
            </a:endParaRPr>
          </a:p>
        </p:txBody>
      </p:sp>
      <p:sp>
        <p:nvSpPr>
          <p:cNvPr id="29" name="Oval 28">
            <a:extLst>
              <a:ext uri="{FF2B5EF4-FFF2-40B4-BE49-F238E27FC236}">
                <a16:creationId xmlns:a16="http://schemas.microsoft.com/office/drawing/2014/main" id="{353FABAB-4FE1-4588-B9B8-3061F6959C64}"/>
              </a:ext>
            </a:extLst>
          </p:cNvPr>
          <p:cNvSpPr/>
          <p:nvPr/>
        </p:nvSpPr>
        <p:spPr>
          <a:xfrm>
            <a:off x="720255" y="4302824"/>
            <a:ext cx="228600" cy="239486"/>
          </a:xfrm>
          <a:prstGeom prst="ellipse">
            <a:avLst/>
          </a:prstGeom>
          <a:solidFill>
            <a:srgbClr val="1B43B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3000"/>
          </a:p>
        </p:txBody>
      </p:sp>
      <p:sp>
        <p:nvSpPr>
          <p:cNvPr id="32" name="TextBox 31">
            <a:extLst>
              <a:ext uri="{FF2B5EF4-FFF2-40B4-BE49-F238E27FC236}">
                <a16:creationId xmlns:a16="http://schemas.microsoft.com/office/drawing/2014/main" id="{9E8E6416-F4D1-416D-B0AC-DDABD839EFB0}"/>
              </a:ext>
            </a:extLst>
          </p:cNvPr>
          <p:cNvSpPr txBox="1"/>
          <p:nvPr/>
        </p:nvSpPr>
        <p:spPr>
          <a:xfrm>
            <a:off x="6096000" y="4200209"/>
            <a:ext cx="4557289" cy="1015663"/>
          </a:xfrm>
          <a:prstGeom prst="rect">
            <a:avLst/>
          </a:prstGeom>
          <a:noFill/>
        </p:spPr>
        <p:txBody>
          <a:bodyPr wrap="square" rtlCol="0">
            <a:spAutoFit/>
          </a:bodyPr>
          <a:lstStyle/>
          <a:p>
            <a:r>
              <a:rPr lang="en-US" sz="3000" dirty="0">
                <a:latin typeface="Sukhumvit Set" panose="02000506000000020004" pitchFamily="2" charset="-34"/>
                <a:cs typeface="Sukhumvit Set" panose="02000506000000020004" pitchFamily="2" charset="-34"/>
              </a:rPr>
              <a:t>Multinomial logistic regression</a:t>
            </a:r>
            <a:endParaRPr lang="th-TH" sz="3000" dirty="0">
              <a:latin typeface="Sukhumvit Set" panose="02000506000000020004" pitchFamily="2" charset="-34"/>
              <a:cs typeface="Sukhumvit Set" panose="02000506000000020004" pitchFamily="2" charset="-34"/>
            </a:endParaRPr>
          </a:p>
        </p:txBody>
      </p:sp>
      <p:sp>
        <p:nvSpPr>
          <p:cNvPr id="33" name="Oval 32">
            <a:extLst>
              <a:ext uri="{FF2B5EF4-FFF2-40B4-BE49-F238E27FC236}">
                <a16:creationId xmlns:a16="http://schemas.microsoft.com/office/drawing/2014/main" id="{F422EE94-15DF-49FC-A217-1624E1CA36B2}"/>
              </a:ext>
            </a:extLst>
          </p:cNvPr>
          <p:cNvSpPr/>
          <p:nvPr/>
        </p:nvSpPr>
        <p:spPr>
          <a:xfrm>
            <a:off x="5687787" y="4357465"/>
            <a:ext cx="228600" cy="239486"/>
          </a:xfrm>
          <a:prstGeom prst="ellipse">
            <a:avLst/>
          </a:prstGeom>
          <a:solidFill>
            <a:srgbClr val="1B43B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3000"/>
          </a:p>
        </p:txBody>
      </p:sp>
    </p:spTree>
    <p:extLst>
      <p:ext uri="{BB962C8B-B14F-4D97-AF65-F5344CB8AC3E}">
        <p14:creationId xmlns:p14="http://schemas.microsoft.com/office/powerpoint/2010/main" val="41455107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E7E97-C1E0-4E07-A2AB-8A862ECF9C81}"/>
              </a:ext>
            </a:extLst>
          </p:cNvPr>
          <p:cNvSpPr>
            <a:spLocks noGrp="1"/>
          </p:cNvSpPr>
          <p:nvPr>
            <p:ph type="title"/>
          </p:nvPr>
        </p:nvSpPr>
        <p:spPr/>
        <p:txBody>
          <a:bodyPr>
            <a:normAutofit/>
          </a:bodyPr>
          <a:lstStyle/>
          <a:p>
            <a:r>
              <a:rPr lang="en-US" dirty="0"/>
              <a:t>Additional topic on linear regression</a:t>
            </a:r>
            <a:endParaRPr lang="th-TH" dirty="0"/>
          </a:p>
        </p:txBody>
      </p:sp>
      <p:sp>
        <p:nvSpPr>
          <p:cNvPr id="2" name="Slide Number Placeholder 1">
            <a:extLst>
              <a:ext uri="{FF2B5EF4-FFF2-40B4-BE49-F238E27FC236}">
                <a16:creationId xmlns:a16="http://schemas.microsoft.com/office/drawing/2014/main" id="{2D8C37CF-89A1-4002-B5A8-CAC68DF98B4F}"/>
              </a:ext>
            </a:extLst>
          </p:cNvPr>
          <p:cNvSpPr>
            <a:spLocks noGrp="1"/>
          </p:cNvSpPr>
          <p:nvPr>
            <p:ph type="sldNum" sz="quarter" idx="12"/>
          </p:nvPr>
        </p:nvSpPr>
        <p:spPr/>
        <p:txBody>
          <a:bodyPr/>
          <a:lstStyle/>
          <a:p>
            <a:fld id="{86CB4B4D-7CA3-9044-876B-883B54F8677D}" type="slidenum">
              <a:rPr lang="en-TH" smtClean="0"/>
              <a:pPr/>
              <a:t>90</a:t>
            </a:fld>
            <a:endParaRPr lang="en-TH" dirty="0"/>
          </a:p>
        </p:txBody>
      </p:sp>
      <p:sp>
        <p:nvSpPr>
          <p:cNvPr id="1634" name="Workshop"/>
          <p:cNvSpPr txBox="1"/>
          <p:nvPr/>
        </p:nvSpPr>
        <p:spPr>
          <a:xfrm>
            <a:off x="337764" y="3024353"/>
            <a:ext cx="51361" cy="4603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defTabSz="821531">
              <a:lnSpc>
                <a:spcPct val="80000"/>
              </a:lnSpc>
              <a:defRPr sz="14300" cap="all" spc="1429">
                <a:solidFill>
                  <a:srgbClr val="2A476F"/>
                </a:solidFill>
                <a:latin typeface="Avenir Next Condensed Demi Bold"/>
                <a:ea typeface="Avenir Next Condensed Demi Bold"/>
                <a:cs typeface="Avenir Next Condensed Demi Bold"/>
                <a:sym typeface="Avenir Next Condensed Demi Bold"/>
              </a:defRPr>
            </a:lvl1pPr>
          </a:lstStyle>
          <a:p>
            <a:endParaRPr sz="3200" dirty="0">
              <a:latin typeface="SUKHUMVITSET-TEXT" panose="02000506000000020004" pitchFamily="2" charset="-34"/>
              <a:cs typeface="SUKHUMVITSET-TEXT" panose="02000506000000020004" pitchFamily="2" charset="-34"/>
            </a:endParaRPr>
          </a:p>
        </p:txBody>
      </p:sp>
    </p:spTree>
    <p:extLst>
      <p:ext uri="{BB962C8B-B14F-4D97-AF65-F5344CB8AC3E}">
        <p14:creationId xmlns:p14="http://schemas.microsoft.com/office/powerpoint/2010/main" val="30306418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8C788F-ABF2-4400-AD96-B3B68E67F64F}"/>
              </a:ext>
            </a:extLst>
          </p:cNvPr>
          <p:cNvSpPr>
            <a:spLocks noGrp="1"/>
          </p:cNvSpPr>
          <p:nvPr>
            <p:ph type="sldNum" sz="quarter" idx="12"/>
          </p:nvPr>
        </p:nvSpPr>
        <p:spPr/>
        <p:txBody>
          <a:bodyPr/>
          <a:lstStyle/>
          <a:p>
            <a:fld id="{79E572A5-FAB6-2943-90EB-8351B05E9AF4}" type="slidenum">
              <a:rPr lang="en-TH" smtClean="0"/>
              <a:pPr/>
              <a:t>91</a:t>
            </a:fld>
            <a:endParaRPr lang="en-TH" dirty="0"/>
          </a:p>
        </p:txBody>
      </p:sp>
      <p:sp>
        <p:nvSpPr>
          <p:cNvPr id="4" name="Title 3">
            <a:extLst>
              <a:ext uri="{FF2B5EF4-FFF2-40B4-BE49-F238E27FC236}">
                <a16:creationId xmlns:a16="http://schemas.microsoft.com/office/drawing/2014/main" id="{EBE90445-09BF-418E-814F-F3CA0502C134}"/>
              </a:ext>
            </a:extLst>
          </p:cNvPr>
          <p:cNvSpPr>
            <a:spLocks noGrp="1"/>
          </p:cNvSpPr>
          <p:nvPr>
            <p:ph type="title"/>
          </p:nvPr>
        </p:nvSpPr>
        <p:spPr/>
        <p:txBody>
          <a:bodyPr>
            <a:normAutofit/>
          </a:bodyPr>
          <a:lstStyle/>
          <a:p>
            <a:r>
              <a:rPr lang="en-US" dirty="0"/>
              <a:t>Log Transformations</a:t>
            </a:r>
            <a:endParaRPr lang="th-TH" dirty="0"/>
          </a:p>
        </p:txBody>
      </p:sp>
      <p:sp>
        <p:nvSpPr>
          <p:cNvPr id="2" name="TextBox 1">
            <a:extLst>
              <a:ext uri="{FF2B5EF4-FFF2-40B4-BE49-F238E27FC236}">
                <a16:creationId xmlns:a16="http://schemas.microsoft.com/office/drawing/2014/main" id="{D9D23B6C-3007-453C-830D-163B8C798A33}"/>
              </a:ext>
            </a:extLst>
          </p:cNvPr>
          <p:cNvSpPr txBox="1"/>
          <p:nvPr/>
        </p:nvSpPr>
        <p:spPr>
          <a:xfrm>
            <a:off x="881743" y="1621972"/>
            <a:ext cx="8481809" cy="584775"/>
          </a:xfrm>
          <a:prstGeom prst="rect">
            <a:avLst/>
          </a:prstGeom>
          <a:noFill/>
        </p:spPr>
        <p:txBody>
          <a:bodyPr wrap="none" rtlCol="0">
            <a:spAutoFit/>
          </a:bodyPr>
          <a:lstStyle/>
          <a:p>
            <a:r>
              <a:rPr lang="en-US" sz="3200" b="0" i="0" dirty="0">
                <a:solidFill>
                  <a:srgbClr val="000000"/>
                </a:solidFill>
                <a:effectLst/>
                <a:latin typeface="Sukhumvit Set" panose="02000506000000020004" pitchFamily="2" charset="-34"/>
                <a:cs typeface="Sukhumvit Set" panose="02000506000000020004" pitchFamily="2" charset="-34"/>
              </a:rPr>
              <a:t>In standard mathematical notation and in Excel</a:t>
            </a:r>
            <a:endParaRPr lang="th-TH" sz="3200" dirty="0">
              <a:latin typeface="Sukhumvit Set" panose="02000506000000020004" pitchFamily="2" charset="-34"/>
              <a:cs typeface="Sukhumvit Set" panose="02000506000000020004" pitchFamily="2" charset="-34"/>
            </a:endParaRPr>
          </a:p>
        </p:txBody>
      </p:sp>
      <p:sp>
        <p:nvSpPr>
          <p:cNvPr id="11" name="TextBox 10">
            <a:extLst>
              <a:ext uri="{FF2B5EF4-FFF2-40B4-BE49-F238E27FC236}">
                <a16:creationId xmlns:a16="http://schemas.microsoft.com/office/drawing/2014/main" id="{08396153-81E0-4B6D-82BC-10314DA5CD3A}"/>
              </a:ext>
            </a:extLst>
          </p:cNvPr>
          <p:cNvSpPr txBox="1"/>
          <p:nvPr/>
        </p:nvSpPr>
        <p:spPr>
          <a:xfrm>
            <a:off x="2514600" y="2559146"/>
            <a:ext cx="6096000" cy="584775"/>
          </a:xfrm>
          <a:prstGeom prst="rect">
            <a:avLst/>
          </a:prstGeom>
          <a:noFill/>
        </p:spPr>
        <p:txBody>
          <a:bodyPr wrap="square">
            <a:spAutoFit/>
          </a:bodyPr>
          <a:lstStyle/>
          <a:p>
            <a:r>
              <a:rPr lang="en-US" sz="3200" b="0" i="0" dirty="0">
                <a:solidFill>
                  <a:srgbClr val="000000"/>
                </a:solidFill>
                <a:effectLst/>
                <a:latin typeface="Sukhumvit Set" panose="02000506000000020004" pitchFamily="2" charset="-34"/>
                <a:cs typeface="Sukhumvit Set" panose="02000506000000020004" pitchFamily="2" charset="-34"/>
              </a:rPr>
              <a:t>LN(X) is the natural log of X</a:t>
            </a:r>
            <a:endParaRPr lang="th-TH" sz="3200" dirty="0">
              <a:latin typeface="Sukhumvit Set" panose="02000506000000020004" pitchFamily="2" charset="-34"/>
              <a:cs typeface="Sukhumvit Set" panose="02000506000000020004" pitchFamily="2" charset="-34"/>
            </a:endParaRPr>
          </a:p>
        </p:txBody>
      </p:sp>
      <p:sp>
        <p:nvSpPr>
          <p:cNvPr id="13" name="TextBox 12">
            <a:extLst>
              <a:ext uri="{FF2B5EF4-FFF2-40B4-BE49-F238E27FC236}">
                <a16:creationId xmlns:a16="http://schemas.microsoft.com/office/drawing/2014/main" id="{966F695B-B7C7-45D5-A4FC-B813DE525383}"/>
              </a:ext>
            </a:extLst>
          </p:cNvPr>
          <p:cNvSpPr txBox="1"/>
          <p:nvPr/>
        </p:nvSpPr>
        <p:spPr>
          <a:xfrm>
            <a:off x="2514599" y="3306970"/>
            <a:ext cx="7881257" cy="584775"/>
          </a:xfrm>
          <a:prstGeom prst="rect">
            <a:avLst/>
          </a:prstGeom>
          <a:noFill/>
        </p:spPr>
        <p:txBody>
          <a:bodyPr wrap="square">
            <a:spAutoFit/>
          </a:bodyPr>
          <a:lstStyle/>
          <a:p>
            <a:r>
              <a:rPr lang="en-US" sz="3200" b="0" i="0" dirty="0">
                <a:solidFill>
                  <a:srgbClr val="000000"/>
                </a:solidFill>
                <a:effectLst/>
                <a:latin typeface="Sukhumvit Set" panose="02000506000000020004" pitchFamily="2" charset="-34"/>
                <a:cs typeface="Sukhumvit Set" panose="02000506000000020004" pitchFamily="2" charset="-34"/>
              </a:rPr>
              <a:t>LOG(X) is often used for the base-10 log</a:t>
            </a:r>
            <a:endParaRPr lang="th-TH" sz="3200" dirty="0">
              <a:latin typeface="Sukhumvit Set" panose="02000506000000020004" pitchFamily="2" charset="-34"/>
              <a:cs typeface="Sukhumvit Set" panose="02000506000000020004" pitchFamily="2" charset="-34"/>
            </a:endParaRPr>
          </a:p>
        </p:txBody>
      </p:sp>
      <p:sp>
        <p:nvSpPr>
          <p:cNvPr id="8" name="TextBox 7">
            <a:extLst>
              <a:ext uri="{FF2B5EF4-FFF2-40B4-BE49-F238E27FC236}">
                <a16:creationId xmlns:a16="http://schemas.microsoft.com/office/drawing/2014/main" id="{259C40C7-7976-419D-993E-7B355833785B}"/>
              </a:ext>
            </a:extLst>
          </p:cNvPr>
          <p:cNvSpPr txBox="1"/>
          <p:nvPr/>
        </p:nvSpPr>
        <p:spPr>
          <a:xfrm>
            <a:off x="881743" y="4233827"/>
            <a:ext cx="11517086" cy="1077218"/>
          </a:xfrm>
          <a:prstGeom prst="rect">
            <a:avLst/>
          </a:prstGeom>
          <a:noFill/>
        </p:spPr>
        <p:txBody>
          <a:bodyPr wrap="square">
            <a:spAutoFit/>
          </a:bodyPr>
          <a:lstStyle/>
          <a:p>
            <a:r>
              <a:rPr lang="en-US" sz="3200" b="0" i="0" dirty="0">
                <a:solidFill>
                  <a:srgbClr val="000000"/>
                </a:solidFill>
                <a:effectLst/>
                <a:latin typeface="Sukhumvit Set" panose="02000506000000020004" pitchFamily="2" charset="-34"/>
                <a:cs typeface="Sukhumvit Set" panose="02000506000000020004" pitchFamily="2" charset="-34"/>
              </a:rPr>
              <a:t>In statistics method and most of statistical software such as</a:t>
            </a:r>
          </a:p>
          <a:p>
            <a:r>
              <a:rPr lang="en-US" sz="3200" b="0" i="0" dirty="0">
                <a:solidFill>
                  <a:srgbClr val="000000"/>
                </a:solidFill>
                <a:effectLst/>
                <a:latin typeface="Sukhumvit Set" panose="02000506000000020004" pitchFamily="2" charset="-34"/>
                <a:cs typeface="Sukhumvit Set" panose="02000506000000020004" pitchFamily="2" charset="-34"/>
              </a:rPr>
              <a:t>R</a:t>
            </a:r>
            <a:r>
              <a:rPr lang="en-US" sz="3200" dirty="0">
                <a:solidFill>
                  <a:srgbClr val="000000"/>
                </a:solidFill>
                <a:latin typeface="Sukhumvit Set" panose="02000506000000020004" pitchFamily="2" charset="-34"/>
                <a:cs typeface="Sukhumvit Set" panose="02000506000000020004" pitchFamily="2" charset="-34"/>
              </a:rPr>
              <a:t> and</a:t>
            </a:r>
            <a:r>
              <a:rPr lang="en-US" sz="3200" b="0" i="0" dirty="0">
                <a:solidFill>
                  <a:srgbClr val="000000"/>
                </a:solidFill>
                <a:effectLst/>
                <a:latin typeface="Sukhumvit Set" panose="02000506000000020004" pitchFamily="2" charset="-34"/>
                <a:cs typeface="Sukhumvit Set" panose="02000506000000020004" pitchFamily="2" charset="-34"/>
              </a:rPr>
              <a:t> SAS</a:t>
            </a:r>
            <a:endParaRPr lang="th-TH" sz="3200" dirty="0">
              <a:latin typeface="Sukhumvit Set" panose="02000506000000020004" pitchFamily="2" charset="-34"/>
              <a:cs typeface="Sukhumvit Set" panose="02000506000000020004" pitchFamily="2" charset="-34"/>
            </a:endParaRPr>
          </a:p>
        </p:txBody>
      </p:sp>
      <p:sp>
        <p:nvSpPr>
          <p:cNvPr id="9" name="TextBox 8">
            <a:extLst>
              <a:ext uri="{FF2B5EF4-FFF2-40B4-BE49-F238E27FC236}">
                <a16:creationId xmlns:a16="http://schemas.microsoft.com/office/drawing/2014/main" id="{5B9CEE4B-B5B7-4C97-A805-D7E292F590BC}"/>
              </a:ext>
            </a:extLst>
          </p:cNvPr>
          <p:cNvSpPr txBox="1"/>
          <p:nvPr/>
        </p:nvSpPr>
        <p:spPr>
          <a:xfrm>
            <a:off x="2514599" y="5435330"/>
            <a:ext cx="8577943" cy="584775"/>
          </a:xfrm>
          <a:prstGeom prst="rect">
            <a:avLst/>
          </a:prstGeom>
          <a:noFill/>
        </p:spPr>
        <p:txBody>
          <a:bodyPr wrap="square">
            <a:spAutoFit/>
          </a:bodyPr>
          <a:lstStyle/>
          <a:p>
            <a:r>
              <a:rPr lang="en-US" sz="3200" b="0" i="0" dirty="0">
                <a:solidFill>
                  <a:srgbClr val="000000"/>
                </a:solidFill>
                <a:effectLst/>
                <a:latin typeface="Sukhumvit Set" panose="02000506000000020004" pitchFamily="2" charset="-34"/>
                <a:cs typeface="Sukhumvit Set" panose="02000506000000020004" pitchFamily="2" charset="-34"/>
              </a:rPr>
              <a:t>the function that is called LOG is the natural</a:t>
            </a:r>
            <a:r>
              <a:rPr lang="en-US" sz="3200" b="0" i="1" dirty="0">
                <a:solidFill>
                  <a:srgbClr val="000000"/>
                </a:solidFill>
                <a:effectLst/>
                <a:latin typeface="Sukhumvit Set" panose="02000506000000020004" pitchFamily="2" charset="-34"/>
                <a:cs typeface="Sukhumvit Set" panose="02000506000000020004" pitchFamily="2" charset="-34"/>
              </a:rPr>
              <a:t> </a:t>
            </a:r>
            <a:r>
              <a:rPr lang="en-US" sz="3200" b="0" i="0" dirty="0">
                <a:solidFill>
                  <a:srgbClr val="000000"/>
                </a:solidFill>
                <a:effectLst/>
                <a:latin typeface="Sukhumvit Set" panose="02000506000000020004" pitchFamily="2" charset="-34"/>
                <a:cs typeface="Sukhumvit Set" panose="02000506000000020004" pitchFamily="2" charset="-34"/>
              </a:rPr>
              <a:t>log</a:t>
            </a:r>
            <a:endParaRPr lang="th-TH" sz="3200" dirty="0">
              <a:latin typeface="Sukhumvit Set" panose="02000506000000020004" pitchFamily="2" charset="-34"/>
              <a:cs typeface="Sukhumvit Set" panose="02000506000000020004" pitchFamily="2" charset="-34"/>
            </a:endParaRPr>
          </a:p>
        </p:txBody>
      </p:sp>
      <p:sp>
        <p:nvSpPr>
          <p:cNvPr id="12" name="Oval 11">
            <a:extLst>
              <a:ext uri="{FF2B5EF4-FFF2-40B4-BE49-F238E27FC236}">
                <a16:creationId xmlns:a16="http://schemas.microsoft.com/office/drawing/2014/main" id="{0498DDA5-7ECF-4C73-A2E4-0E0788FF054C}"/>
              </a:ext>
            </a:extLst>
          </p:cNvPr>
          <p:cNvSpPr/>
          <p:nvPr/>
        </p:nvSpPr>
        <p:spPr>
          <a:xfrm>
            <a:off x="670955" y="1805497"/>
            <a:ext cx="228600" cy="239486"/>
          </a:xfrm>
          <a:prstGeom prst="ellipse">
            <a:avLst/>
          </a:prstGeom>
          <a:solidFill>
            <a:srgbClr val="723D4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3200">
              <a:latin typeface="Sukhumvit Set" panose="02000506000000020004" pitchFamily="2" charset="-34"/>
              <a:cs typeface="Sukhumvit Set" panose="02000506000000020004" pitchFamily="2" charset="-34"/>
            </a:endParaRPr>
          </a:p>
        </p:txBody>
      </p:sp>
      <p:sp>
        <p:nvSpPr>
          <p:cNvPr id="14" name="Oval 13">
            <a:extLst>
              <a:ext uri="{FF2B5EF4-FFF2-40B4-BE49-F238E27FC236}">
                <a16:creationId xmlns:a16="http://schemas.microsoft.com/office/drawing/2014/main" id="{3334C0FC-88B4-4DDD-8D2C-54C1A44AA8C0}"/>
              </a:ext>
            </a:extLst>
          </p:cNvPr>
          <p:cNvSpPr/>
          <p:nvPr/>
        </p:nvSpPr>
        <p:spPr>
          <a:xfrm>
            <a:off x="670955" y="4411768"/>
            <a:ext cx="228600" cy="239486"/>
          </a:xfrm>
          <a:prstGeom prst="ellipse">
            <a:avLst/>
          </a:prstGeom>
          <a:solidFill>
            <a:srgbClr val="723D4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3200">
              <a:latin typeface="Sukhumvit Set" panose="02000506000000020004" pitchFamily="2" charset="-34"/>
              <a:cs typeface="Sukhumvit Set" panose="02000506000000020004" pitchFamily="2" charset="-34"/>
            </a:endParaRPr>
          </a:p>
        </p:txBody>
      </p:sp>
    </p:spTree>
    <p:extLst>
      <p:ext uri="{BB962C8B-B14F-4D97-AF65-F5344CB8AC3E}">
        <p14:creationId xmlns:p14="http://schemas.microsoft.com/office/powerpoint/2010/main" val="15856553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8C788F-ABF2-4400-AD96-B3B68E67F64F}"/>
              </a:ext>
            </a:extLst>
          </p:cNvPr>
          <p:cNvSpPr>
            <a:spLocks noGrp="1"/>
          </p:cNvSpPr>
          <p:nvPr>
            <p:ph type="sldNum" sz="quarter" idx="12"/>
          </p:nvPr>
        </p:nvSpPr>
        <p:spPr/>
        <p:txBody>
          <a:bodyPr/>
          <a:lstStyle/>
          <a:p>
            <a:fld id="{79E572A5-FAB6-2943-90EB-8351B05E9AF4}" type="slidenum">
              <a:rPr lang="en-TH" smtClean="0"/>
              <a:pPr/>
              <a:t>92</a:t>
            </a:fld>
            <a:endParaRPr lang="en-TH" dirty="0"/>
          </a:p>
        </p:txBody>
      </p:sp>
      <p:sp>
        <p:nvSpPr>
          <p:cNvPr id="4" name="Title 3">
            <a:extLst>
              <a:ext uri="{FF2B5EF4-FFF2-40B4-BE49-F238E27FC236}">
                <a16:creationId xmlns:a16="http://schemas.microsoft.com/office/drawing/2014/main" id="{EBE90445-09BF-418E-814F-F3CA0502C134}"/>
              </a:ext>
            </a:extLst>
          </p:cNvPr>
          <p:cNvSpPr>
            <a:spLocks noGrp="1"/>
          </p:cNvSpPr>
          <p:nvPr>
            <p:ph type="title"/>
          </p:nvPr>
        </p:nvSpPr>
        <p:spPr/>
        <p:txBody>
          <a:bodyPr>
            <a:normAutofit/>
          </a:bodyPr>
          <a:lstStyle/>
          <a:p>
            <a:r>
              <a:rPr lang="en-US" dirty="0"/>
              <a:t>Why we employ Log transformations ?</a:t>
            </a:r>
            <a:endParaRPr lang="th-TH" dirty="0"/>
          </a:p>
        </p:txBody>
      </p:sp>
      <p:sp>
        <p:nvSpPr>
          <p:cNvPr id="8" name="TextBox 7">
            <a:extLst>
              <a:ext uri="{FF2B5EF4-FFF2-40B4-BE49-F238E27FC236}">
                <a16:creationId xmlns:a16="http://schemas.microsoft.com/office/drawing/2014/main" id="{7F12109B-566E-485A-91AC-51D2C58756A5}"/>
              </a:ext>
            </a:extLst>
          </p:cNvPr>
          <p:cNvSpPr txBox="1"/>
          <p:nvPr/>
        </p:nvSpPr>
        <p:spPr>
          <a:xfrm>
            <a:off x="4506686" y="6261208"/>
            <a:ext cx="4226379" cy="523220"/>
          </a:xfrm>
          <a:prstGeom prst="rect">
            <a:avLst/>
          </a:prstGeom>
          <a:noFill/>
        </p:spPr>
        <p:txBody>
          <a:bodyPr wrap="square">
            <a:spAutoFit/>
          </a:bodyPr>
          <a:lstStyle/>
          <a:p>
            <a:r>
              <a:rPr lang="th-TH" sz="2800" dirty="0">
                <a:latin typeface="TH Sarabun New" panose="020B0500040200020003" pitchFamily="34" charset="-34"/>
                <a:cs typeface="TH Sarabun New" panose="020B0500040200020003" pitchFamily="34" charset="-34"/>
              </a:rPr>
              <a:t>ที่มา https://kenbenoit.net</a:t>
            </a:r>
          </a:p>
        </p:txBody>
      </p:sp>
      <p:pic>
        <p:nvPicPr>
          <p:cNvPr id="12" name="Picture 11" descr="Chart, histogram&#10;&#10;Description automatically generated">
            <a:extLst>
              <a:ext uri="{FF2B5EF4-FFF2-40B4-BE49-F238E27FC236}">
                <a16:creationId xmlns:a16="http://schemas.microsoft.com/office/drawing/2014/main" id="{27BB91D5-A778-4334-98B7-0E641ED822F4}"/>
              </a:ext>
            </a:extLst>
          </p:cNvPr>
          <p:cNvPicPr>
            <a:picLocks noChangeAspect="1"/>
          </p:cNvPicPr>
          <p:nvPr/>
        </p:nvPicPr>
        <p:blipFill>
          <a:blip r:embed="rId2"/>
          <a:stretch>
            <a:fillRect/>
          </a:stretch>
        </p:blipFill>
        <p:spPr>
          <a:xfrm>
            <a:off x="442355" y="2100818"/>
            <a:ext cx="4924302" cy="3964480"/>
          </a:xfrm>
          <a:prstGeom prst="rect">
            <a:avLst/>
          </a:prstGeom>
        </p:spPr>
      </p:pic>
      <p:pic>
        <p:nvPicPr>
          <p:cNvPr id="14" name="Picture 13" descr="Chart, histogram&#10;&#10;Description automatically generated">
            <a:extLst>
              <a:ext uri="{FF2B5EF4-FFF2-40B4-BE49-F238E27FC236}">
                <a16:creationId xmlns:a16="http://schemas.microsoft.com/office/drawing/2014/main" id="{33278202-7C47-4C0F-B64D-B5BA8D6F24FF}"/>
              </a:ext>
            </a:extLst>
          </p:cNvPr>
          <p:cNvPicPr>
            <a:picLocks noChangeAspect="1"/>
          </p:cNvPicPr>
          <p:nvPr/>
        </p:nvPicPr>
        <p:blipFill>
          <a:blip r:embed="rId3"/>
          <a:stretch>
            <a:fillRect/>
          </a:stretch>
        </p:blipFill>
        <p:spPr>
          <a:xfrm>
            <a:off x="5990252" y="2117141"/>
            <a:ext cx="5004319" cy="4091582"/>
          </a:xfrm>
          <a:prstGeom prst="rect">
            <a:avLst/>
          </a:prstGeom>
        </p:spPr>
      </p:pic>
    </p:spTree>
    <p:extLst>
      <p:ext uri="{BB962C8B-B14F-4D97-AF65-F5344CB8AC3E}">
        <p14:creationId xmlns:p14="http://schemas.microsoft.com/office/powerpoint/2010/main" val="8124955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D2BE3-7586-45A4-88D8-F35108E5DE9C}"/>
              </a:ext>
            </a:extLst>
          </p:cNvPr>
          <p:cNvSpPr>
            <a:spLocks noGrp="1"/>
          </p:cNvSpPr>
          <p:nvPr>
            <p:ph idx="1"/>
          </p:nvPr>
        </p:nvSpPr>
        <p:spPr>
          <a:xfrm>
            <a:off x="1237010" y="1642452"/>
            <a:ext cx="10777834" cy="3713320"/>
          </a:xfrm>
        </p:spPr>
        <p:txBody>
          <a:bodyPr>
            <a:normAutofit/>
          </a:bodyPr>
          <a:lstStyle/>
          <a:p>
            <a:pPr marL="0" indent="0">
              <a:lnSpc>
                <a:spcPct val="100000"/>
              </a:lnSpc>
              <a:buNone/>
            </a:pPr>
            <a:r>
              <a:rPr lang="en-US" b="1" i="0" dirty="0">
                <a:solidFill>
                  <a:srgbClr val="000000"/>
                </a:solidFill>
                <a:effectLst/>
                <a:latin typeface="Sukhumvit Set" panose="02000506000000020004" pitchFamily="2" charset="-34"/>
                <a:cs typeface="Sukhumvit Set" panose="02000506000000020004" pitchFamily="2" charset="-34"/>
              </a:rPr>
              <a:t>Only the dependent/response variable is log-transformed.</a:t>
            </a:r>
          </a:p>
          <a:p>
            <a:pPr marL="0" indent="0">
              <a:lnSpc>
                <a:spcPct val="100000"/>
              </a:lnSpc>
              <a:buNone/>
            </a:pPr>
            <a:endParaRPr lang="en-US" b="1" dirty="0">
              <a:solidFill>
                <a:srgbClr val="000000"/>
              </a:solidFill>
              <a:latin typeface="Sukhumvit Set" panose="02000506000000020004" pitchFamily="2" charset="-34"/>
              <a:cs typeface="Sukhumvit Set" panose="02000506000000020004" pitchFamily="2" charset="-34"/>
            </a:endParaRPr>
          </a:p>
          <a:p>
            <a:pPr marL="0" indent="0">
              <a:lnSpc>
                <a:spcPct val="100000"/>
              </a:lnSpc>
              <a:buNone/>
            </a:pPr>
            <a:r>
              <a:rPr lang="en-US" b="1" i="0" dirty="0">
                <a:solidFill>
                  <a:srgbClr val="000000"/>
                </a:solidFill>
                <a:effectLst/>
                <a:latin typeface="Sukhumvit Set" panose="02000506000000020004" pitchFamily="2" charset="-34"/>
                <a:cs typeface="Sukhumvit Set" panose="02000506000000020004" pitchFamily="2" charset="-34"/>
              </a:rPr>
              <a:t>Only independent/predictor variable(s) is log-transformed.</a:t>
            </a:r>
          </a:p>
          <a:p>
            <a:pPr marL="0" indent="0">
              <a:lnSpc>
                <a:spcPct val="100000"/>
              </a:lnSpc>
              <a:buNone/>
            </a:pPr>
            <a:endParaRPr lang="en-US" b="1" dirty="0">
              <a:solidFill>
                <a:srgbClr val="000000"/>
              </a:solidFill>
              <a:latin typeface="Sukhumvit Set" panose="02000506000000020004" pitchFamily="2" charset="-34"/>
              <a:cs typeface="Sukhumvit Set" panose="02000506000000020004" pitchFamily="2" charset="-34"/>
            </a:endParaRPr>
          </a:p>
          <a:p>
            <a:pPr marL="0" indent="0">
              <a:lnSpc>
                <a:spcPct val="100000"/>
              </a:lnSpc>
              <a:buNone/>
            </a:pPr>
            <a:r>
              <a:rPr lang="en-US" b="1" i="0" dirty="0">
                <a:solidFill>
                  <a:srgbClr val="000000"/>
                </a:solidFill>
                <a:effectLst/>
                <a:latin typeface="Sukhumvit Set" panose="02000506000000020004" pitchFamily="2" charset="-34"/>
                <a:cs typeface="Sukhumvit Set" panose="02000506000000020004" pitchFamily="2" charset="-34"/>
              </a:rPr>
              <a:t>Both dependent/response variable and independent/predictor variable(s) are log-transformed.</a:t>
            </a:r>
          </a:p>
        </p:txBody>
      </p:sp>
      <p:sp>
        <p:nvSpPr>
          <p:cNvPr id="3" name="Slide Number Placeholder 2">
            <a:extLst>
              <a:ext uri="{FF2B5EF4-FFF2-40B4-BE49-F238E27FC236}">
                <a16:creationId xmlns:a16="http://schemas.microsoft.com/office/drawing/2014/main" id="{8E8C788F-ABF2-4400-AD96-B3B68E67F64F}"/>
              </a:ext>
            </a:extLst>
          </p:cNvPr>
          <p:cNvSpPr>
            <a:spLocks noGrp="1"/>
          </p:cNvSpPr>
          <p:nvPr>
            <p:ph type="sldNum" sz="quarter" idx="12"/>
          </p:nvPr>
        </p:nvSpPr>
        <p:spPr/>
        <p:txBody>
          <a:bodyPr/>
          <a:lstStyle/>
          <a:p>
            <a:fld id="{79E572A5-FAB6-2943-90EB-8351B05E9AF4}" type="slidenum">
              <a:rPr lang="en-TH" smtClean="0"/>
              <a:pPr/>
              <a:t>93</a:t>
            </a:fld>
            <a:endParaRPr lang="en-TH" dirty="0"/>
          </a:p>
        </p:txBody>
      </p:sp>
      <p:sp>
        <p:nvSpPr>
          <p:cNvPr id="9" name="Oval 8">
            <a:extLst>
              <a:ext uri="{FF2B5EF4-FFF2-40B4-BE49-F238E27FC236}">
                <a16:creationId xmlns:a16="http://schemas.microsoft.com/office/drawing/2014/main" id="{B0714009-D8EA-4BA4-87E7-6E15D4D513AB}"/>
              </a:ext>
            </a:extLst>
          </p:cNvPr>
          <p:cNvSpPr/>
          <p:nvPr/>
        </p:nvSpPr>
        <p:spPr>
          <a:xfrm>
            <a:off x="1004449" y="1790755"/>
            <a:ext cx="228600" cy="239486"/>
          </a:xfrm>
          <a:prstGeom prst="ellipse">
            <a:avLst/>
          </a:prstGeom>
          <a:solidFill>
            <a:srgbClr val="723D4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3200">
              <a:latin typeface="Sukhumvit Set" panose="02000506000000020004" pitchFamily="2" charset="-34"/>
              <a:cs typeface="Sukhumvit Set" panose="02000506000000020004" pitchFamily="2" charset="-34"/>
            </a:endParaRPr>
          </a:p>
        </p:txBody>
      </p:sp>
      <p:sp>
        <p:nvSpPr>
          <p:cNvPr id="14" name="Oval 13">
            <a:extLst>
              <a:ext uri="{FF2B5EF4-FFF2-40B4-BE49-F238E27FC236}">
                <a16:creationId xmlns:a16="http://schemas.microsoft.com/office/drawing/2014/main" id="{3CE74666-DEC5-4367-9209-74FBC33212EA}"/>
              </a:ext>
            </a:extLst>
          </p:cNvPr>
          <p:cNvSpPr/>
          <p:nvPr/>
        </p:nvSpPr>
        <p:spPr>
          <a:xfrm>
            <a:off x="1010875" y="2874209"/>
            <a:ext cx="228600" cy="239486"/>
          </a:xfrm>
          <a:prstGeom prst="ellipse">
            <a:avLst/>
          </a:prstGeom>
          <a:solidFill>
            <a:srgbClr val="723D4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3200">
              <a:latin typeface="Sukhumvit Set" panose="02000506000000020004" pitchFamily="2" charset="-34"/>
              <a:cs typeface="Sukhumvit Set" panose="02000506000000020004" pitchFamily="2" charset="-34"/>
            </a:endParaRPr>
          </a:p>
        </p:txBody>
      </p:sp>
      <p:sp>
        <p:nvSpPr>
          <p:cNvPr id="15" name="Oval 14">
            <a:extLst>
              <a:ext uri="{FF2B5EF4-FFF2-40B4-BE49-F238E27FC236}">
                <a16:creationId xmlns:a16="http://schemas.microsoft.com/office/drawing/2014/main" id="{4BE60FB4-4402-4784-8209-B538B9C7C7A5}"/>
              </a:ext>
            </a:extLst>
          </p:cNvPr>
          <p:cNvSpPr/>
          <p:nvPr/>
        </p:nvSpPr>
        <p:spPr>
          <a:xfrm>
            <a:off x="1004449" y="4063716"/>
            <a:ext cx="228600" cy="239486"/>
          </a:xfrm>
          <a:prstGeom prst="ellipse">
            <a:avLst/>
          </a:prstGeom>
          <a:solidFill>
            <a:srgbClr val="723D4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3200">
              <a:latin typeface="Sukhumvit Set" panose="02000506000000020004" pitchFamily="2" charset="-34"/>
              <a:cs typeface="Sukhumvit Set" panose="02000506000000020004" pitchFamily="2" charset="-34"/>
            </a:endParaRPr>
          </a:p>
        </p:txBody>
      </p:sp>
    </p:spTree>
    <p:extLst>
      <p:ext uri="{BB962C8B-B14F-4D97-AF65-F5344CB8AC3E}">
        <p14:creationId xmlns:p14="http://schemas.microsoft.com/office/powerpoint/2010/main" val="19307903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D2BE3-7586-45A4-88D8-F35108E5DE9C}"/>
              </a:ext>
            </a:extLst>
          </p:cNvPr>
          <p:cNvSpPr>
            <a:spLocks noGrp="1"/>
          </p:cNvSpPr>
          <p:nvPr>
            <p:ph idx="1"/>
          </p:nvPr>
        </p:nvSpPr>
        <p:spPr>
          <a:xfrm>
            <a:off x="1237010" y="1642451"/>
            <a:ext cx="10777834" cy="1318463"/>
          </a:xfrm>
        </p:spPr>
        <p:txBody>
          <a:bodyPr/>
          <a:lstStyle/>
          <a:p>
            <a:pPr marL="0" indent="0">
              <a:lnSpc>
                <a:spcPct val="100000"/>
              </a:lnSpc>
              <a:buNone/>
            </a:pPr>
            <a:r>
              <a:rPr lang="en-US" b="1" i="0" dirty="0">
                <a:solidFill>
                  <a:srgbClr val="000000"/>
                </a:solidFill>
                <a:effectLst/>
                <a:latin typeface="Sukhumvit Set" panose="02000506000000020004" pitchFamily="2" charset="-34"/>
                <a:cs typeface="Sukhumvit Set" panose="02000506000000020004" pitchFamily="2" charset="-34"/>
              </a:rPr>
              <a:t>Only the dependent/response variable is log-transformed</a:t>
            </a:r>
          </a:p>
          <a:p>
            <a:pPr marL="0" indent="0">
              <a:lnSpc>
                <a:spcPct val="100000"/>
              </a:lnSpc>
              <a:buNone/>
            </a:pPr>
            <a:r>
              <a:rPr lang="en-US" b="1" dirty="0">
                <a:solidFill>
                  <a:srgbClr val="000000"/>
                </a:solidFill>
                <a:latin typeface="Sukhumvit Set" panose="02000506000000020004" pitchFamily="2" charset="-34"/>
                <a:cs typeface="Sukhumvit Set" panose="02000506000000020004" pitchFamily="2" charset="-34"/>
              </a:rPr>
              <a:t>: log linear model</a:t>
            </a:r>
            <a:endParaRPr lang="th-TH" dirty="0">
              <a:latin typeface="Sukhumvit Set" panose="02000506000000020004" pitchFamily="2" charset="-34"/>
              <a:cs typeface="Sukhumvit Set" panose="02000506000000020004" pitchFamily="2" charset="-34"/>
            </a:endParaRPr>
          </a:p>
        </p:txBody>
      </p:sp>
      <p:sp>
        <p:nvSpPr>
          <p:cNvPr id="3" name="Slide Number Placeholder 2">
            <a:extLst>
              <a:ext uri="{FF2B5EF4-FFF2-40B4-BE49-F238E27FC236}">
                <a16:creationId xmlns:a16="http://schemas.microsoft.com/office/drawing/2014/main" id="{8E8C788F-ABF2-4400-AD96-B3B68E67F64F}"/>
              </a:ext>
            </a:extLst>
          </p:cNvPr>
          <p:cNvSpPr>
            <a:spLocks noGrp="1"/>
          </p:cNvSpPr>
          <p:nvPr>
            <p:ph type="sldNum" sz="quarter" idx="12"/>
          </p:nvPr>
        </p:nvSpPr>
        <p:spPr/>
        <p:txBody>
          <a:bodyPr/>
          <a:lstStyle/>
          <a:p>
            <a:fld id="{79E572A5-FAB6-2943-90EB-8351B05E9AF4}" type="slidenum">
              <a:rPr lang="en-TH" smtClean="0"/>
              <a:pPr/>
              <a:t>94</a:t>
            </a:fld>
            <a:endParaRPr lang="en-TH" dirty="0"/>
          </a:p>
        </p:txBody>
      </p:sp>
      <p:graphicFrame>
        <p:nvGraphicFramePr>
          <p:cNvPr id="7" name="Object 6">
            <a:extLst>
              <a:ext uri="{FF2B5EF4-FFF2-40B4-BE49-F238E27FC236}">
                <a16:creationId xmlns:a16="http://schemas.microsoft.com/office/drawing/2014/main" id="{36BEBA54-FEE1-45FC-9385-7FDA5D095D23}"/>
              </a:ext>
            </a:extLst>
          </p:cNvPr>
          <p:cNvGraphicFramePr>
            <a:graphicFrameLocks noChangeAspect="1"/>
          </p:cNvGraphicFramePr>
          <p:nvPr/>
        </p:nvGraphicFramePr>
        <p:xfrm>
          <a:off x="3922095" y="3007597"/>
          <a:ext cx="2816161" cy="686869"/>
        </p:xfrm>
        <a:graphic>
          <a:graphicData uri="http://schemas.openxmlformats.org/presentationml/2006/ole">
            <mc:AlternateContent xmlns:mc="http://schemas.openxmlformats.org/markup-compatibility/2006">
              <mc:Choice xmlns:v="urn:schemas-microsoft-com:vml" Requires="v">
                <p:oleObj name="Equation" r:id="rId2" imgW="1041120" imgH="253800" progId="Equation.DSMT4">
                  <p:embed/>
                </p:oleObj>
              </mc:Choice>
              <mc:Fallback>
                <p:oleObj name="Equation" r:id="rId2" imgW="1041120" imgH="253800" progId="Equation.DSMT4">
                  <p:embed/>
                  <p:pic>
                    <p:nvPicPr>
                      <p:cNvPr id="7" name="Object 6">
                        <a:extLst>
                          <a:ext uri="{FF2B5EF4-FFF2-40B4-BE49-F238E27FC236}">
                            <a16:creationId xmlns:a16="http://schemas.microsoft.com/office/drawing/2014/main" id="{36BEBA54-FEE1-45FC-9385-7FDA5D095D23}"/>
                          </a:ext>
                        </a:extLst>
                      </p:cNvPr>
                      <p:cNvPicPr/>
                      <p:nvPr/>
                    </p:nvPicPr>
                    <p:blipFill>
                      <a:blip r:embed="rId3"/>
                      <a:stretch>
                        <a:fillRect/>
                      </a:stretch>
                    </p:blipFill>
                    <p:spPr>
                      <a:xfrm>
                        <a:off x="3922095" y="3007597"/>
                        <a:ext cx="2816161" cy="686869"/>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4CE38682-995A-4E6F-A9B2-596E8D425B5B}"/>
              </a:ext>
            </a:extLst>
          </p:cNvPr>
          <p:cNvSpPr txBox="1"/>
          <p:nvPr/>
        </p:nvSpPr>
        <p:spPr>
          <a:xfrm>
            <a:off x="1753702" y="4115879"/>
            <a:ext cx="10261142" cy="1077218"/>
          </a:xfrm>
          <a:prstGeom prst="rect">
            <a:avLst/>
          </a:prstGeom>
          <a:noFill/>
        </p:spPr>
        <p:txBody>
          <a:bodyPr wrap="none" rtlCol="0">
            <a:spAutoFit/>
          </a:bodyPr>
          <a:lstStyle/>
          <a:p>
            <a:r>
              <a:rPr lang="en-US" sz="3200" dirty="0">
                <a:latin typeface="Sukhumvit Set" panose="02000506000000020004" pitchFamily="2" charset="-34"/>
                <a:cs typeface="Sukhumvit Set" panose="02000506000000020004" pitchFamily="2" charset="-34"/>
              </a:rPr>
              <a:t>:one-unit increase in x</a:t>
            </a:r>
            <a:r>
              <a:rPr lang="en-US" sz="3200" baseline="-25000" dirty="0">
                <a:latin typeface="Sukhumvit Set" panose="02000506000000020004" pitchFamily="2" charset="-34"/>
                <a:cs typeface="Sukhumvit Set" panose="02000506000000020004" pitchFamily="2" charset="-34"/>
              </a:rPr>
              <a:t>1</a:t>
            </a:r>
            <a:r>
              <a:rPr lang="en-US" sz="3200" dirty="0">
                <a:latin typeface="Sukhumvit Set" panose="02000506000000020004" pitchFamily="2" charset="-34"/>
                <a:cs typeface="Sukhumvit Set" panose="02000506000000020004" pitchFamily="2" charset="-34"/>
              </a:rPr>
              <a:t> will produce an expected increase</a:t>
            </a:r>
          </a:p>
          <a:p>
            <a:r>
              <a:rPr lang="en-US" sz="3200" dirty="0">
                <a:latin typeface="Sukhumvit Set" panose="02000506000000020004" pitchFamily="2" charset="-34"/>
                <a:cs typeface="Sukhumvit Set" panose="02000506000000020004" pitchFamily="2" charset="-34"/>
              </a:rPr>
              <a:t> in          of       units</a:t>
            </a:r>
            <a:endParaRPr lang="th-TH" sz="3200" dirty="0">
              <a:latin typeface="Sukhumvit Set" panose="02000506000000020004" pitchFamily="2" charset="-34"/>
              <a:cs typeface="Sukhumvit Set" panose="02000506000000020004" pitchFamily="2" charset="-34"/>
            </a:endParaRPr>
          </a:p>
        </p:txBody>
      </p:sp>
      <p:sp>
        <p:nvSpPr>
          <p:cNvPr id="9" name="Oval 8">
            <a:extLst>
              <a:ext uri="{FF2B5EF4-FFF2-40B4-BE49-F238E27FC236}">
                <a16:creationId xmlns:a16="http://schemas.microsoft.com/office/drawing/2014/main" id="{B0714009-D8EA-4BA4-87E7-6E15D4D513AB}"/>
              </a:ext>
            </a:extLst>
          </p:cNvPr>
          <p:cNvSpPr/>
          <p:nvPr/>
        </p:nvSpPr>
        <p:spPr>
          <a:xfrm>
            <a:off x="1004449" y="1790755"/>
            <a:ext cx="228600" cy="239486"/>
          </a:xfrm>
          <a:prstGeom prst="ellipse">
            <a:avLst/>
          </a:prstGeom>
          <a:solidFill>
            <a:srgbClr val="723D4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3200">
              <a:latin typeface="Sukhumvit Set" panose="02000506000000020004" pitchFamily="2" charset="-34"/>
              <a:cs typeface="Sukhumvit Set" panose="02000506000000020004" pitchFamily="2" charset="-34"/>
            </a:endParaRPr>
          </a:p>
        </p:txBody>
      </p:sp>
      <p:graphicFrame>
        <p:nvGraphicFramePr>
          <p:cNvPr id="11" name="Object 10">
            <a:extLst>
              <a:ext uri="{FF2B5EF4-FFF2-40B4-BE49-F238E27FC236}">
                <a16:creationId xmlns:a16="http://schemas.microsoft.com/office/drawing/2014/main" id="{07B048E6-C498-452E-A91B-930220207778}"/>
              </a:ext>
            </a:extLst>
          </p:cNvPr>
          <p:cNvGraphicFramePr>
            <a:graphicFrameLocks noChangeAspect="1"/>
          </p:cNvGraphicFramePr>
          <p:nvPr/>
        </p:nvGraphicFramePr>
        <p:xfrm>
          <a:off x="1340952" y="4059628"/>
          <a:ext cx="412750" cy="687387"/>
        </p:xfrm>
        <a:graphic>
          <a:graphicData uri="http://schemas.openxmlformats.org/presentationml/2006/ole">
            <mc:AlternateContent xmlns:mc="http://schemas.openxmlformats.org/markup-compatibility/2006">
              <mc:Choice xmlns:v="urn:schemas-microsoft-com:vml" Requires="v">
                <p:oleObj name="Equation" r:id="rId4" imgW="152280" imgH="253800" progId="Equation.DSMT4">
                  <p:embed/>
                </p:oleObj>
              </mc:Choice>
              <mc:Fallback>
                <p:oleObj name="Equation" r:id="rId4" imgW="152280" imgH="253800" progId="Equation.DSMT4">
                  <p:embed/>
                  <p:pic>
                    <p:nvPicPr>
                      <p:cNvPr id="11" name="Object 10">
                        <a:extLst>
                          <a:ext uri="{FF2B5EF4-FFF2-40B4-BE49-F238E27FC236}">
                            <a16:creationId xmlns:a16="http://schemas.microsoft.com/office/drawing/2014/main" id="{07B048E6-C498-452E-A91B-930220207778}"/>
                          </a:ext>
                        </a:extLst>
                      </p:cNvPr>
                      <p:cNvPicPr/>
                      <p:nvPr/>
                    </p:nvPicPr>
                    <p:blipFill>
                      <a:blip r:embed="rId5"/>
                      <a:stretch>
                        <a:fillRect/>
                      </a:stretch>
                    </p:blipFill>
                    <p:spPr>
                      <a:xfrm>
                        <a:off x="1340952" y="4059628"/>
                        <a:ext cx="412750" cy="68738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99BDAF76-7600-4076-99C8-17F6C3AE0905}"/>
              </a:ext>
            </a:extLst>
          </p:cNvPr>
          <p:cNvGraphicFramePr>
            <a:graphicFrameLocks noChangeAspect="1"/>
          </p:cNvGraphicFramePr>
          <p:nvPr/>
        </p:nvGraphicFramePr>
        <p:xfrm>
          <a:off x="2297148" y="4654488"/>
          <a:ext cx="1030288" cy="550863"/>
        </p:xfrm>
        <a:graphic>
          <a:graphicData uri="http://schemas.openxmlformats.org/presentationml/2006/ole">
            <mc:AlternateContent xmlns:mc="http://schemas.openxmlformats.org/markup-compatibility/2006">
              <mc:Choice xmlns:v="urn:schemas-microsoft-com:vml" Requires="v">
                <p:oleObj name="Equation" r:id="rId6" imgW="380880" imgH="203040" progId="Equation.DSMT4">
                  <p:embed/>
                </p:oleObj>
              </mc:Choice>
              <mc:Fallback>
                <p:oleObj name="Equation" r:id="rId6" imgW="380880" imgH="203040" progId="Equation.DSMT4">
                  <p:embed/>
                  <p:pic>
                    <p:nvPicPr>
                      <p:cNvPr id="12" name="Object 11">
                        <a:extLst>
                          <a:ext uri="{FF2B5EF4-FFF2-40B4-BE49-F238E27FC236}">
                            <a16:creationId xmlns:a16="http://schemas.microsoft.com/office/drawing/2014/main" id="{99BDAF76-7600-4076-99C8-17F6C3AE0905}"/>
                          </a:ext>
                        </a:extLst>
                      </p:cNvPr>
                      <p:cNvPicPr/>
                      <p:nvPr/>
                    </p:nvPicPr>
                    <p:blipFill>
                      <a:blip r:embed="rId7"/>
                      <a:stretch>
                        <a:fillRect/>
                      </a:stretch>
                    </p:blipFill>
                    <p:spPr>
                      <a:xfrm>
                        <a:off x="2297148" y="4654488"/>
                        <a:ext cx="1030288" cy="550863"/>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2641BCBD-35D1-4FE2-9AC2-D49396D342C3}"/>
              </a:ext>
            </a:extLst>
          </p:cNvPr>
          <p:cNvGraphicFramePr>
            <a:graphicFrameLocks noChangeAspect="1"/>
          </p:cNvGraphicFramePr>
          <p:nvPr/>
        </p:nvGraphicFramePr>
        <p:xfrm>
          <a:off x="3839062" y="4586225"/>
          <a:ext cx="412750" cy="687387"/>
        </p:xfrm>
        <a:graphic>
          <a:graphicData uri="http://schemas.openxmlformats.org/presentationml/2006/ole">
            <mc:AlternateContent xmlns:mc="http://schemas.openxmlformats.org/markup-compatibility/2006">
              <mc:Choice xmlns:v="urn:schemas-microsoft-com:vml" Requires="v">
                <p:oleObj name="Equation" r:id="rId8" imgW="152280" imgH="253800" progId="Equation.DSMT4">
                  <p:embed/>
                </p:oleObj>
              </mc:Choice>
              <mc:Fallback>
                <p:oleObj name="Equation" r:id="rId8" imgW="152280" imgH="253800" progId="Equation.DSMT4">
                  <p:embed/>
                  <p:pic>
                    <p:nvPicPr>
                      <p:cNvPr id="13" name="Object 12">
                        <a:extLst>
                          <a:ext uri="{FF2B5EF4-FFF2-40B4-BE49-F238E27FC236}">
                            <a16:creationId xmlns:a16="http://schemas.microsoft.com/office/drawing/2014/main" id="{2641BCBD-35D1-4FE2-9AC2-D49396D342C3}"/>
                          </a:ext>
                        </a:extLst>
                      </p:cNvPr>
                      <p:cNvPicPr/>
                      <p:nvPr/>
                    </p:nvPicPr>
                    <p:blipFill>
                      <a:blip r:embed="rId5"/>
                      <a:stretch>
                        <a:fillRect/>
                      </a:stretch>
                    </p:blipFill>
                    <p:spPr>
                      <a:xfrm>
                        <a:off x="3839062" y="4586225"/>
                        <a:ext cx="412750" cy="687387"/>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9F69ABDF-26B5-4D12-843C-BCAAC116518B}"/>
              </a:ext>
            </a:extLst>
          </p:cNvPr>
          <p:cNvGraphicFramePr>
            <a:graphicFrameLocks noChangeAspect="1"/>
          </p:cNvGraphicFramePr>
          <p:nvPr/>
        </p:nvGraphicFramePr>
        <p:xfrm>
          <a:off x="2765654" y="5430838"/>
          <a:ext cx="6421437" cy="687387"/>
        </p:xfrm>
        <a:graphic>
          <a:graphicData uri="http://schemas.openxmlformats.org/presentationml/2006/ole">
            <mc:AlternateContent xmlns:mc="http://schemas.openxmlformats.org/markup-compatibility/2006">
              <mc:Choice xmlns:v="urn:schemas-microsoft-com:vml" Requires="v">
                <p:oleObj name="Equation" r:id="rId9" imgW="2374560" imgH="253800" progId="Equation.DSMT4">
                  <p:embed/>
                </p:oleObj>
              </mc:Choice>
              <mc:Fallback>
                <p:oleObj name="Equation" r:id="rId9" imgW="2374560" imgH="253800" progId="Equation.DSMT4">
                  <p:embed/>
                  <p:pic>
                    <p:nvPicPr>
                      <p:cNvPr id="14" name="Object 13">
                        <a:extLst>
                          <a:ext uri="{FF2B5EF4-FFF2-40B4-BE49-F238E27FC236}">
                            <a16:creationId xmlns:a16="http://schemas.microsoft.com/office/drawing/2014/main" id="{9F69ABDF-26B5-4D12-843C-BCAAC116518B}"/>
                          </a:ext>
                        </a:extLst>
                      </p:cNvPr>
                      <p:cNvPicPr/>
                      <p:nvPr/>
                    </p:nvPicPr>
                    <p:blipFill>
                      <a:blip r:embed="rId10"/>
                      <a:stretch>
                        <a:fillRect/>
                      </a:stretch>
                    </p:blipFill>
                    <p:spPr>
                      <a:xfrm>
                        <a:off x="2765654" y="5430838"/>
                        <a:ext cx="6421437" cy="687387"/>
                      </a:xfrm>
                      <a:prstGeom prst="rect">
                        <a:avLst/>
                      </a:prstGeom>
                    </p:spPr>
                  </p:pic>
                </p:oleObj>
              </mc:Fallback>
            </mc:AlternateContent>
          </a:graphicData>
        </a:graphic>
      </p:graphicFrame>
      <p:sp>
        <p:nvSpPr>
          <p:cNvPr id="15" name="Title 3">
            <a:extLst>
              <a:ext uri="{FF2B5EF4-FFF2-40B4-BE49-F238E27FC236}">
                <a16:creationId xmlns:a16="http://schemas.microsoft.com/office/drawing/2014/main" id="{D081A7F6-8FC5-40BC-9069-165514708D5D}"/>
              </a:ext>
            </a:extLst>
          </p:cNvPr>
          <p:cNvSpPr txBox="1">
            <a:spLocks/>
          </p:cNvSpPr>
          <p:nvPr/>
        </p:nvSpPr>
        <p:spPr>
          <a:xfrm>
            <a:off x="707083" y="197636"/>
            <a:ext cx="10777834" cy="97678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000" b="1" kern="1200">
                <a:solidFill>
                  <a:srgbClr val="1B43BD"/>
                </a:solidFill>
                <a:latin typeface="Sukhumvit Set" panose="02000506000000020004" pitchFamily="2" charset="-34"/>
                <a:ea typeface="+mj-ea"/>
                <a:cs typeface="Sukhumvit Set" panose="02000506000000020004" pitchFamily="2" charset="-34"/>
              </a:defRPr>
            </a:lvl1pPr>
          </a:lstStyle>
          <a:p>
            <a:r>
              <a:rPr lang="en-US" dirty="0"/>
              <a:t>Interpreting Log transformations in </a:t>
            </a:r>
            <a:br>
              <a:rPr lang="en-US" dirty="0"/>
            </a:br>
            <a:r>
              <a:rPr lang="en-US" dirty="0"/>
              <a:t>a linear model</a:t>
            </a:r>
            <a:endParaRPr lang="th-TH" dirty="0"/>
          </a:p>
        </p:txBody>
      </p:sp>
    </p:spTree>
    <p:extLst>
      <p:ext uri="{BB962C8B-B14F-4D97-AF65-F5344CB8AC3E}">
        <p14:creationId xmlns:p14="http://schemas.microsoft.com/office/powerpoint/2010/main" val="28321608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8C788F-ABF2-4400-AD96-B3B68E67F64F}"/>
              </a:ext>
            </a:extLst>
          </p:cNvPr>
          <p:cNvSpPr>
            <a:spLocks noGrp="1"/>
          </p:cNvSpPr>
          <p:nvPr>
            <p:ph type="sldNum" sz="quarter" idx="12"/>
          </p:nvPr>
        </p:nvSpPr>
        <p:spPr/>
        <p:txBody>
          <a:bodyPr/>
          <a:lstStyle/>
          <a:p>
            <a:fld id="{79E572A5-FAB6-2943-90EB-8351B05E9AF4}" type="slidenum">
              <a:rPr lang="en-TH" smtClean="0"/>
              <a:pPr/>
              <a:t>95</a:t>
            </a:fld>
            <a:endParaRPr lang="en-TH" dirty="0"/>
          </a:p>
        </p:txBody>
      </p:sp>
      <p:graphicFrame>
        <p:nvGraphicFramePr>
          <p:cNvPr id="7" name="Object 6">
            <a:extLst>
              <a:ext uri="{FF2B5EF4-FFF2-40B4-BE49-F238E27FC236}">
                <a16:creationId xmlns:a16="http://schemas.microsoft.com/office/drawing/2014/main" id="{36BEBA54-FEE1-45FC-9385-7FDA5D095D23}"/>
              </a:ext>
            </a:extLst>
          </p:cNvPr>
          <p:cNvGraphicFramePr>
            <a:graphicFrameLocks noChangeAspect="1"/>
          </p:cNvGraphicFramePr>
          <p:nvPr/>
        </p:nvGraphicFramePr>
        <p:xfrm>
          <a:off x="913947" y="2158344"/>
          <a:ext cx="2232025" cy="687387"/>
        </p:xfrm>
        <a:graphic>
          <a:graphicData uri="http://schemas.openxmlformats.org/presentationml/2006/ole">
            <mc:AlternateContent xmlns:mc="http://schemas.openxmlformats.org/markup-compatibility/2006">
              <mc:Choice xmlns:v="urn:schemas-microsoft-com:vml" Requires="v">
                <p:oleObj name="Equation" r:id="rId2" imgW="825480" imgH="253800" progId="Equation.DSMT4">
                  <p:embed/>
                </p:oleObj>
              </mc:Choice>
              <mc:Fallback>
                <p:oleObj name="Equation" r:id="rId2" imgW="825480" imgH="253800" progId="Equation.DSMT4">
                  <p:embed/>
                  <p:pic>
                    <p:nvPicPr>
                      <p:cNvPr id="7" name="Object 6">
                        <a:extLst>
                          <a:ext uri="{FF2B5EF4-FFF2-40B4-BE49-F238E27FC236}">
                            <a16:creationId xmlns:a16="http://schemas.microsoft.com/office/drawing/2014/main" id="{36BEBA54-FEE1-45FC-9385-7FDA5D095D23}"/>
                          </a:ext>
                        </a:extLst>
                      </p:cNvPr>
                      <p:cNvPicPr/>
                      <p:nvPr/>
                    </p:nvPicPr>
                    <p:blipFill>
                      <a:blip r:embed="rId3"/>
                      <a:stretch>
                        <a:fillRect/>
                      </a:stretch>
                    </p:blipFill>
                    <p:spPr>
                      <a:xfrm>
                        <a:off x="913947" y="2158344"/>
                        <a:ext cx="2232025" cy="687387"/>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9F69ABDF-26B5-4D12-843C-BCAAC116518B}"/>
              </a:ext>
            </a:extLst>
          </p:cNvPr>
          <p:cNvGraphicFramePr>
            <a:graphicFrameLocks noChangeAspect="1"/>
          </p:cNvGraphicFramePr>
          <p:nvPr/>
        </p:nvGraphicFramePr>
        <p:xfrm>
          <a:off x="6106888" y="2215696"/>
          <a:ext cx="3949700" cy="685800"/>
        </p:xfrm>
        <a:graphic>
          <a:graphicData uri="http://schemas.openxmlformats.org/presentationml/2006/ole">
            <mc:AlternateContent xmlns:mc="http://schemas.openxmlformats.org/markup-compatibility/2006">
              <mc:Choice xmlns:v="urn:schemas-microsoft-com:vml" Requires="v">
                <p:oleObj name="Equation" r:id="rId4" imgW="1460160" imgH="253800" progId="Equation.DSMT4">
                  <p:embed/>
                </p:oleObj>
              </mc:Choice>
              <mc:Fallback>
                <p:oleObj name="Equation" r:id="rId4" imgW="1460160" imgH="253800" progId="Equation.DSMT4">
                  <p:embed/>
                  <p:pic>
                    <p:nvPicPr>
                      <p:cNvPr id="14" name="Object 13">
                        <a:extLst>
                          <a:ext uri="{FF2B5EF4-FFF2-40B4-BE49-F238E27FC236}">
                            <a16:creationId xmlns:a16="http://schemas.microsoft.com/office/drawing/2014/main" id="{9F69ABDF-26B5-4D12-843C-BCAAC116518B}"/>
                          </a:ext>
                        </a:extLst>
                      </p:cNvPr>
                      <p:cNvPicPr/>
                      <p:nvPr/>
                    </p:nvPicPr>
                    <p:blipFill>
                      <a:blip r:embed="rId5"/>
                      <a:stretch>
                        <a:fillRect/>
                      </a:stretch>
                    </p:blipFill>
                    <p:spPr>
                      <a:xfrm>
                        <a:off x="6106888" y="2215696"/>
                        <a:ext cx="3949700" cy="685800"/>
                      </a:xfrm>
                      <a:prstGeom prst="rect">
                        <a:avLst/>
                      </a:prstGeom>
                    </p:spPr>
                  </p:pic>
                </p:oleObj>
              </mc:Fallback>
            </mc:AlternateContent>
          </a:graphicData>
        </a:graphic>
      </p:graphicFrame>
      <p:sp>
        <p:nvSpPr>
          <p:cNvPr id="18" name="Rectangle 17">
            <a:extLst>
              <a:ext uri="{FF2B5EF4-FFF2-40B4-BE49-F238E27FC236}">
                <a16:creationId xmlns:a16="http://schemas.microsoft.com/office/drawing/2014/main" id="{C1C0C9F8-79AF-4962-9461-EDA3B9241095}"/>
              </a:ext>
            </a:extLst>
          </p:cNvPr>
          <p:cNvSpPr/>
          <p:nvPr/>
        </p:nvSpPr>
        <p:spPr>
          <a:xfrm>
            <a:off x="381002" y="1335574"/>
            <a:ext cx="4669972" cy="592109"/>
          </a:xfrm>
          <a:prstGeom prst="rect">
            <a:avLst/>
          </a:prstGeom>
          <a:solidFill>
            <a:schemeClr val="bg1"/>
          </a:solidFill>
          <a:ln>
            <a:solidFill>
              <a:schemeClr val="tx1"/>
            </a:solidFill>
          </a:ln>
          <a:effectLst>
            <a:outerShdw blurRad="50800" dist="177800" dir="2700000" sx="102000" sy="102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0" i="0" dirty="0">
                <a:solidFill>
                  <a:srgbClr val="000000"/>
                </a:solidFill>
                <a:effectLst/>
                <a:latin typeface="SUKHUMVITSET-TEXT" panose="02000506000000020004" pitchFamily="2" charset="-34"/>
                <a:cs typeface="SUKHUMVITSET-TEXT" panose="02000506000000020004" pitchFamily="2" charset="-34"/>
              </a:rPr>
              <a:t> Additive relationship</a:t>
            </a:r>
            <a:endParaRPr lang="th-TH" sz="3200" dirty="0">
              <a:latin typeface="SUKHUMVITSET-TEXT" panose="02000506000000020004" pitchFamily="2" charset="-34"/>
              <a:cs typeface="SUKHUMVITSET-TEXT" panose="02000506000000020004" pitchFamily="2" charset="-34"/>
            </a:endParaRPr>
          </a:p>
        </p:txBody>
      </p:sp>
      <p:sp>
        <p:nvSpPr>
          <p:cNvPr id="19" name="Rectangle 18">
            <a:extLst>
              <a:ext uri="{FF2B5EF4-FFF2-40B4-BE49-F238E27FC236}">
                <a16:creationId xmlns:a16="http://schemas.microsoft.com/office/drawing/2014/main" id="{D8C4483A-E60F-4682-9933-86E0E309212A}"/>
              </a:ext>
            </a:extLst>
          </p:cNvPr>
          <p:cNvSpPr/>
          <p:nvPr/>
        </p:nvSpPr>
        <p:spPr>
          <a:xfrm>
            <a:off x="5638802" y="1329420"/>
            <a:ext cx="5061854" cy="592109"/>
          </a:xfrm>
          <a:prstGeom prst="rect">
            <a:avLst/>
          </a:prstGeom>
          <a:solidFill>
            <a:schemeClr val="bg1"/>
          </a:solidFill>
          <a:ln>
            <a:solidFill>
              <a:schemeClr val="tx1"/>
            </a:solidFill>
          </a:ln>
          <a:effectLst>
            <a:outerShdw blurRad="50800" dist="177800" dir="2700000" sx="102000" sy="102000" algn="tl" rotWithShape="0">
              <a:srgbClr val="7030A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rgbClr val="000000"/>
                </a:solidFill>
                <a:latin typeface="SUKHUMVITSET-TEXT" panose="02000506000000020004" pitchFamily="2" charset="-34"/>
                <a:cs typeface="SUKHUMVITSET-TEXT" panose="02000506000000020004" pitchFamily="2" charset="-34"/>
              </a:rPr>
              <a:t>M</a:t>
            </a:r>
            <a:r>
              <a:rPr lang="en-US" sz="3200" b="0" i="0" dirty="0">
                <a:solidFill>
                  <a:srgbClr val="000000"/>
                </a:solidFill>
                <a:effectLst/>
                <a:latin typeface="SUKHUMVITSET-TEXT" panose="02000506000000020004" pitchFamily="2" charset="-34"/>
                <a:cs typeface="SUKHUMVITSET-TEXT" panose="02000506000000020004" pitchFamily="2" charset="-34"/>
              </a:rPr>
              <a:t>ultiplicative relationship</a:t>
            </a:r>
            <a:endParaRPr lang="th-TH" sz="3200" dirty="0">
              <a:latin typeface="SUKHUMVITSET-TEXT" panose="02000506000000020004" pitchFamily="2" charset="-34"/>
              <a:cs typeface="SUKHUMVITSET-TEXT" panose="02000506000000020004" pitchFamily="2" charset="-34"/>
            </a:endParaRPr>
          </a:p>
        </p:txBody>
      </p:sp>
      <p:sp>
        <p:nvSpPr>
          <p:cNvPr id="20" name="TextBox 19">
            <a:extLst>
              <a:ext uri="{FF2B5EF4-FFF2-40B4-BE49-F238E27FC236}">
                <a16:creationId xmlns:a16="http://schemas.microsoft.com/office/drawing/2014/main" id="{05B5D9B1-6070-47D9-BCBB-D4540AA67E01}"/>
              </a:ext>
            </a:extLst>
          </p:cNvPr>
          <p:cNvSpPr txBox="1"/>
          <p:nvPr/>
        </p:nvSpPr>
        <p:spPr>
          <a:xfrm>
            <a:off x="475500" y="3004102"/>
            <a:ext cx="10693244" cy="523220"/>
          </a:xfrm>
          <a:prstGeom prst="rect">
            <a:avLst/>
          </a:prstGeom>
          <a:solidFill>
            <a:schemeClr val="bg1">
              <a:lumMod val="95000"/>
            </a:schemeClr>
          </a:solidFill>
        </p:spPr>
        <p:txBody>
          <a:bodyPr wrap="square" rtlCol="0">
            <a:spAutoFit/>
          </a:bodyPr>
          <a:lstStyle/>
          <a:p>
            <a:pPr algn="l"/>
            <a:r>
              <a:rPr lang="en-US" sz="2800" b="0" i="0" dirty="0">
                <a:solidFill>
                  <a:srgbClr val="000000"/>
                </a:solidFill>
                <a:effectLst/>
                <a:latin typeface="SUKHUMVITSET-TEXT" panose="02000506000000020004" pitchFamily="2" charset="-34"/>
                <a:cs typeface="SUKHUMVITSET-TEXT" panose="02000506000000020004" pitchFamily="2" charset="-34"/>
              </a:rPr>
              <a:t>Ex.</a:t>
            </a:r>
            <a:endParaRPr lang="th-TH" sz="2800" b="0" i="0" dirty="0">
              <a:solidFill>
                <a:srgbClr val="000000"/>
              </a:solidFill>
              <a:effectLst/>
              <a:latin typeface="SUKHUMVITSET-TEXT" panose="02000506000000020004" pitchFamily="2" charset="-34"/>
              <a:cs typeface="SUKHUMVITSET-TEXT" panose="02000506000000020004" pitchFamily="2" charset="-34"/>
            </a:endParaRPr>
          </a:p>
        </p:txBody>
      </p:sp>
      <p:graphicFrame>
        <p:nvGraphicFramePr>
          <p:cNvPr id="21" name="Object 20">
            <a:extLst>
              <a:ext uri="{FF2B5EF4-FFF2-40B4-BE49-F238E27FC236}">
                <a16:creationId xmlns:a16="http://schemas.microsoft.com/office/drawing/2014/main" id="{5BA40546-C090-4B19-889B-93A95828A24C}"/>
              </a:ext>
            </a:extLst>
          </p:cNvPr>
          <p:cNvGraphicFramePr>
            <a:graphicFrameLocks noChangeAspect="1"/>
          </p:cNvGraphicFramePr>
          <p:nvPr/>
        </p:nvGraphicFramePr>
        <p:xfrm>
          <a:off x="1021444" y="3628341"/>
          <a:ext cx="2713038" cy="619125"/>
        </p:xfrm>
        <a:graphic>
          <a:graphicData uri="http://schemas.openxmlformats.org/presentationml/2006/ole">
            <mc:AlternateContent xmlns:mc="http://schemas.openxmlformats.org/markup-compatibility/2006">
              <mc:Choice xmlns:v="urn:schemas-microsoft-com:vml" Requires="v">
                <p:oleObj name="Equation" r:id="rId6" imgW="1002960" imgH="228600" progId="Equation.DSMT4">
                  <p:embed/>
                </p:oleObj>
              </mc:Choice>
              <mc:Fallback>
                <p:oleObj name="Equation" r:id="rId6" imgW="1002960" imgH="228600" progId="Equation.DSMT4">
                  <p:embed/>
                  <p:pic>
                    <p:nvPicPr>
                      <p:cNvPr id="21" name="Object 20">
                        <a:extLst>
                          <a:ext uri="{FF2B5EF4-FFF2-40B4-BE49-F238E27FC236}">
                            <a16:creationId xmlns:a16="http://schemas.microsoft.com/office/drawing/2014/main" id="{5BA40546-C090-4B19-889B-93A95828A24C}"/>
                          </a:ext>
                        </a:extLst>
                      </p:cNvPr>
                      <p:cNvPicPr/>
                      <p:nvPr/>
                    </p:nvPicPr>
                    <p:blipFill>
                      <a:blip r:embed="rId7"/>
                      <a:stretch>
                        <a:fillRect/>
                      </a:stretch>
                    </p:blipFill>
                    <p:spPr>
                      <a:xfrm>
                        <a:off x="1021444" y="3628341"/>
                        <a:ext cx="2713038" cy="619125"/>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0A1EB52F-599F-42AA-B27C-927AEFBF387D}"/>
              </a:ext>
            </a:extLst>
          </p:cNvPr>
          <p:cNvGraphicFramePr>
            <a:graphicFrameLocks noChangeAspect="1"/>
          </p:cNvGraphicFramePr>
          <p:nvPr/>
        </p:nvGraphicFramePr>
        <p:xfrm>
          <a:off x="5730535" y="3643276"/>
          <a:ext cx="4878388" cy="617538"/>
        </p:xfrm>
        <a:graphic>
          <a:graphicData uri="http://schemas.openxmlformats.org/presentationml/2006/ole">
            <mc:AlternateContent xmlns:mc="http://schemas.openxmlformats.org/markup-compatibility/2006">
              <mc:Choice xmlns:v="urn:schemas-microsoft-com:vml" Requires="v">
                <p:oleObj name="Equation" r:id="rId8" imgW="1803240" imgH="228600" progId="Equation.DSMT4">
                  <p:embed/>
                </p:oleObj>
              </mc:Choice>
              <mc:Fallback>
                <p:oleObj name="Equation" r:id="rId8" imgW="1803240" imgH="228600" progId="Equation.DSMT4">
                  <p:embed/>
                  <p:pic>
                    <p:nvPicPr>
                      <p:cNvPr id="22" name="Object 21">
                        <a:extLst>
                          <a:ext uri="{FF2B5EF4-FFF2-40B4-BE49-F238E27FC236}">
                            <a16:creationId xmlns:a16="http://schemas.microsoft.com/office/drawing/2014/main" id="{0A1EB52F-599F-42AA-B27C-927AEFBF387D}"/>
                          </a:ext>
                        </a:extLst>
                      </p:cNvPr>
                      <p:cNvPicPr/>
                      <p:nvPr/>
                    </p:nvPicPr>
                    <p:blipFill>
                      <a:blip r:embed="rId9"/>
                      <a:stretch>
                        <a:fillRect/>
                      </a:stretch>
                    </p:blipFill>
                    <p:spPr>
                      <a:xfrm>
                        <a:off x="5730535" y="3643276"/>
                        <a:ext cx="4878388" cy="617538"/>
                      </a:xfrm>
                      <a:prstGeom prst="rect">
                        <a:avLst/>
                      </a:prstGeom>
                    </p:spPr>
                  </p:pic>
                </p:oleObj>
              </mc:Fallback>
            </mc:AlternateContent>
          </a:graphicData>
        </a:graphic>
      </p:graphicFrame>
      <p:graphicFrame>
        <p:nvGraphicFramePr>
          <p:cNvPr id="23" name="Object 22">
            <a:extLst>
              <a:ext uri="{FF2B5EF4-FFF2-40B4-BE49-F238E27FC236}">
                <a16:creationId xmlns:a16="http://schemas.microsoft.com/office/drawing/2014/main" id="{34F98282-3BEA-429B-963C-28F58E87F3C2}"/>
              </a:ext>
            </a:extLst>
          </p:cNvPr>
          <p:cNvGraphicFramePr>
            <a:graphicFrameLocks noChangeAspect="1"/>
          </p:cNvGraphicFramePr>
          <p:nvPr/>
        </p:nvGraphicFramePr>
        <p:xfrm>
          <a:off x="6290357" y="4145702"/>
          <a:ext cx="2473325" cy="822325"/>
        </p:xfrm>
        <a:graphic>
          <a:graphicData uri="http://schemas.openxmlformats.org/presentationml/2006/ole">
            <mc:AlternateContent xmlns:mc="http://schemas.openxmlformats.org/markup-compatibility/2006">
              <mc:Choice xmlns:v="urn:schemas-microsoft-com:vml" Requires="v">
                <p:oleObj name="Equation" r:id="rId10" imgW="914400" imgH="304560" progId="Equation.DSMT4">
                  <p:embed/>
                </p:oleObj>
              </mc:Choice>
              <mc:Fallback>
                <p:oleObj name="Equation" r:id="rId10" imgW="914400" imgH="304560" progId="Equation.DSMT4">
                  <p:embed/>
                  <p:pic>
                    <p:nvPicPr>
                      <p:cNvPr id="23" name="Object 22">
                        <a:extLst>
                          <a:ext uri="{FF2B5EF4-FFF2-40B4-BE49-F238E27FC236}">
                            <a16:creationId xmlns:a16="http://schemas.microsoft.com/office/drawing/2014/main" id="{34F98282-3BEA-429B-963C-28F58E87F3C2}"/>
                          </a:ext>
                        </a:extLst>
                      </p:cNvPr>
                      <p:cNvPicPr/>
                      <p:nvPr/>
                    </p:nvPicPr>
                    <p:blipFill>
                      <a:blip r:embed="rId11"/>
                      <a:stretch>
                        <a:fillRect/>
                      </a:stretch>
                    </p:blipFill>
                    <p:spPr>
                      <a:xfrm>
                        <a:off x="6290357" y="4145702"/>
                        <a:ext cx="2473325" cy="822325"/>
                      </a:xfrm>
                      <a:prstGeom prst="rect">
                        <a:avLst/>
                      </a:prstGeom>
                    </p:spPr>
                  </p:pic>
                </p:oleObj>
              </mc:Fallback>
            </mc:AlternateContent>
          </a:graphicData>
        </a:graphic>
      </p:graphicFrame>
      <p:sp>
        <p:nvSpPr>
          <p:cNvPr id="25" name="TextBox 24">
            <a:extLst>
              <a:ext uri="{FF2B5EF4-FFF2-40B4-BE49-F238E27FC236}">
                <a16:creationId xmlns:a16="http://schemas.microsoft.com/office/drawing/2014/main" id="{7F3C3202-9C80-42BE-B99F-7CA73C0AC24C}"/>
              </a:ext>
            </a:extLst>
          </p:cNvPr>
          <p:cNvSpPr txBox="1"/>
          <p:nvPr/>
        </p:nvSpPr>
        <p:spPr>
          <a:xfrm>
            <a:off x="359232" y="4826518"/>
            <a:ext cx="6096000" cy="369332"/>
          </a:xfrm>
          <a:prstGeom prst="rect">
            <a:avLst/>
          </a:prstGeom>
          <a:noFill/>
        </p:spPr>
        <p:txBody>
          <a:bodyPr wrap="square">
            <a:spAutoFit/>
          </a:bodyPr>
          <a:lstStyle/>
          <a:p>
            <a:endParaRPr lang="th-TH" dirty="0">
              <a:solidFill>
                <a:srgbClr val="FF0000"/>
              </a:solidFill>
            </a:endParaRPr>
          </a:p>
        </p:txBody>
      </p:sp>
      <p:sp>
        <p:nvSpPr>
          <p:cNvPr id="28" name="TextBox 27">
            <a:extLst>
              <a:ext uri="{FF2B5EF4-FFF2-40B4-BE49-F238E27FC236}">
                <a16:creationId xmlns:a16="http://schemas.microsoft.com/office/drawing/2014/main" id="{D96F61B7-AF4D-444E-82F5-1F1E8CAE84ED}"/>
              </a:ext>
            </a:extLst>
          </p:cNvPr>
          <p:cNvSpPr txBox="1"/>
          <p:nvPr/>
        </p:nvSpPr>
        <p:spPr>
          <a:xfrm>
            <a:off x="529930" y="5060305"/>
            <a:ext cx="10693244" cy="553998"/>
          </a:xfrm>
          <a:prstGeom prst="rect">
            <a:avLst/>
          </a:prstGeom>
          <a:solidFill>
            <a:schemeClr val="bg1">
              <a:lumMod val="95000"/>
            </a:schemeClr>
          </a:solidFill>
        </p:spPr>
        <p:txBody>
          <a:bodyPr wrap="square" rtlCol="0">
            <a:spAutoFit/>
          </a:bodyPr>
          <a:lstStyle/>
          <a:p>
            <a:r>
              <a:rPr lang="en-US" sz="3000" dirty="0">
                <a:latin typeface="Sukhumvit Set" panose="02000506000000020004" pitchFamily="2" charset="-34"/>
                <a:cs typeface="Sukhumvit Set" panose="02000506000000020004" pitchFamily="2" charset="-34"/>
              </a:rPr>
              <a:t>One-unit increase in x</a:t>
            </a:r>
            <a:r>
              <a:rPr lang="en-US" sz="3000" baseline="-25000" dirty="0">
                <a:latin typeface="Sukhumvit Set" panose="02000506000000020004" pitchFamily="2" charset="-34"/>
                <a:cs typeface="Sukhumvit Set" panose="02000506000000020004" pitchFamily="2" charset="-34"/>
              </a:rPr>
              <a:t>1</a:t>
            </a:r>
            <a:r>
              <a:rPr lang="en-US" sz="3000" dirty="0">
                <a:latin typeface="Sukhumvit Set" panose="02000506000000020004" pitchFamily="2" charset="-34"/>
                <a:cs typeface="Sukhumvit Set" panose="02000506000000020004" pitchFamily="2" charset="-34"/>
              </a:rPr>
              <a:t> </a:t>
            </a:r>
            <a:endParaRPr lang="th-TH" sz="3000" dirty="0"/>
          </a:p>
        </p:txBody>
      </p:sp>
      <p:sp>
        <p:nvSpPr>
          <p:cNvPr id="15" name="TextBox 14">
            <a:extLst>
              <a:ext uri="{FF2B5EF4-FFF2-40B4-BE49-F238E27FC236}">
                <a16:creationId xmlns:a16="http://schemas.microsoft.com/office/drawing/2014/main" id="{E864FF3F-13C3-441C-B5EB-963742166AE1}"/>
              </a:ext>
            </a:extLst>
          </p:cNvPr>
          <p:cNvSpPr txBox="1"/>
          <p:nvPr/>
        </p:nvSpPr>
        <p:spPr>
          <a:xfrm>
            <a:off x="693408" y="5910271"/>
            <a:ext cx="4094391" cy="553998"/>
          </a:xfrm>
          <a:prstGeom prst="rect">
            <a:avLst/>
          </a:prstGeom>
          <a:noFill/>
        </p:spPr>
        <p:txBody>
          <a:bodyPr wrap="none" rtlCol="0">
            <a:spAutoFit/>
          </a:bodyPr>
          <a:lstStyle/>
          <a:p>
            <a:r>
              <a:rPr lang="en-US" sz="3000" b="0" i="0" dirty="0">
                <a:solidFill>
                  <a:srgbClr val="000000"/>
                </a:solidFill>
                <a:effectLst/>
                <a:latin typeface="Sukhumvit Set" panose="02000506000000020004" pitchFamily="2" charset="-34"/>
                <a:cs typeface="Sukhumvit Set" panose="02000506000000020004" pitchFamily="2" charset="-34"/>
              </a:rPr>
              <a:t>We </a:t>
            </a:r>
            <a:r>
              <a:rPr lang="en-US" sz="3000" b="0" i="0" dirty="0">
                <a:solidFill>
                  <a:srgbClr val="000000"/>
                </a:solidFill>
                <a:effectLst/>
                <a:highlight>
                  <a:srgbClr val="FFE1A8"/>
                </a:highlight>
                <a:latin typeface="Sukhumvit Set" panose="02000506000000020004" pitchFamily="2" charset="-34"/>
                <a:cs typeface="Sukhumvit Set" panose="02000506000000020004" pitchFamily="2" charset="-34"/>
              </a:rPr>
              <a:t>add</a:t>
            </a:r>
            <a:r>
              <a:rPr lang="en-US" sz="3000" b="0" i="0" dirty="0">
                <a:solidFill>
                  <a:srgbClr val="000000"/>
                </a:solidFill>
                <a:effectLst/>
                <a:latin typeface="Sukhumvit Set" panose="02000506000000020004" pitchFamily="2" charset="-34"/>
                <a:cs typeface="Sukhumvit Set" panose="02000506000000020004" pitchFamily="2" charset="-34"/>
              </a:rPr>
              <a:t> 1.22 to Y value.</a:t>
            </a:r>
            <a:endParaRPr lang="th-TH" sz="3000" dirty="0">
              <a:latin typeface="Sukhumvit Set" panose="02000506000000020004" pitchFamily="2" charset="-34"/>
              <a:cs typeface="Sukhumvit Set" panose="02000506000000020004" pitchFamily="2" charset="-34"/>
            </a:endParaRPr>
          </a:p>
        </p:txBody>
      </p:sp>
      <p:sp>
        <p:nvSpPr>
          <p:cNvPr id="16" name="TextBox 15">
            <a:extLst>
              <a:ext uri="{FF2B5EF4-FFF2-40B4-BE49-F238E27FC236}">
                <a16:creationId xmlns:a16="http://schemas.microsoft.com/office/drawing/2014/main" id="{A3D38F10-B131-4953-9931-17196299E70E}"/>
              </a:ext>
            </a:extLst>
          </p:cNvPr>
          <p:cNvSpPr txBox="1"/>
          <p:nvPr/>
        </p:nvSpPr>
        <p:spPr>
          <a:xfrm>
            <a:off x="5888120" y="5910271"/>
            <a:ext cx="5859296" cy="553998"/>
          </a:xfrm>
          <a:prstGeom prst="rect">
            <a:avLst/>
          </a:prstGeom>
          <a:noFill/>
        </p:spPr>
        <p:txBody>
          <a:bodyPr wrap="none" rtlCol="0">
            <a:spAutoFit/>
          </a:bodyPr>
          <a:lstStyle/>
          <a:p>
            <a:r>
              <a:rPr lang="en-US" sz="3000" b="0" i="0" dirty="0">
                <a:solidFill>
                  <a:srgbClr val="000000"/>
                </a:solidFill>
                <a:effectLst/>
                <a:latin typeface="Sukhumvit Set" panose="02000506000000020004" pitchFamily="2" charset="-34"/>
                <a:cs typeface="Sukhumvit Set" panose="02000506000000020004" pitchFamily="2" charset="-34"/>
              </a:rPr>
              <a:t>We </a:t>
            </a:r>
            <a:r>
              <a:rPr lang="en-US" sz="3000" b="0" i="0" dirty="0">
                <a:solidFill>
                  <a:srgbClr val="000000"/>
                </a:solidFill>
                <a:effectLst/>
                <a:highlight>
                  <a:srgbClr val="FFE1A8"/>
                </a:highlight>
                <a:latin typeface="Sukhumvit Set" panose="02000506000000020004" pitchFamily="2" charset="-34"/>
                <a:cs typeface="Sukhumvit Set" panose="02000506000000020004" pitchFamily="2" charset="-34"/>
              </a:rPr>
              <a:t>multiply</a:t>
            </a:r>
            <a:r>
              <a:rPr lang="en-US" sz="3000" b="0" i="0" dirty="0">
                <a:solidFill>
                  <a:srgbClr val="000000"/>
                </a:solidFill>
                <a:effectLst/>
                <a:latin typeface="Sukhumvit Set" panose="02000506000000020004" pitchFamily="2" charset="-34"/>
                <a:cs typeface="Sukhumvit Set" panose="02000506000000020004" pitchFamily="2" charset="-34"/>
              </a:rPr>
              <a:t> exp(0.198) to Y value.</a:t>
            </a:r>
            <a:endParaRPr lang="th-TH" sz="3000" dirty="0">
              <a:latin typeface="Sukhumvit Set" panose="02000506000000020004" pitchFamily="2" charset="-34"/>
              <a:cs typeface="Sukhumvit Set" panose="02000506000000020004" pitchFamily="2" charset="-34"/>
            </a:endParaRPr>
          </a:p>
        </p:txBody>
      </p:sp>
      <p:sp>
        <p:nvSpPr>
          <p:cNvPr id="24" name="Title 3">
            <a:extLst>
              <a:ext uri="{FF2B5EF4-FFF2-40B4-BE49-F238E27FC236}">
                <a16:creationId xmlns:a16="http://schemas.microsoft.com/office/drawing/2014/main" id="{88CDAD7E-7DF5-433F-8E4B-56AF7C0F8369}"/>
              </a:ext>
            </a:extLst>
          </p:cNvPr>
          <p:cNvSpPr txBox="1">
            <a:spLocks/>
          </p:cNvSpPr>
          <p:nvPr/>
        </p:nvSpPr>
        <p:spPr>
          <a:xfrm>
            <a:off x="823355" y="264736"/>
            <a:ext cx="10777834" cy="97678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000" b="1" kern="1200">
                <a:solidFill>
                  <a:srgbClr val="1B43BD"/>
                </a:solidFill>
                <a:latin typeface="Sukhumvit Set" panose="02000506000000020004" pitchFamily="2" charset="-34"/>
                <a:ea typeface="+mj-ea"/>
                <a:cs typeface="Sukhumvit Set" panose="02000506000000020004" pitchFamily="2" charset="-34"/>
              </a:defRPr>
            </a:lvl1pPr>
          </a:lstStyle>
          <a:p>
            <a:r>
              <a:rPr lang="en-US" dirty="0"/>
              <a:t>Interpreting Log transformations in </a:t>
            </a:r>
            <a:br>
              <a:rPr lang="en-US" dirty="0"/>
            </a:br>
            <a:r>
              <a:rPr lang="en-US" dirty="0"/>
              <a:t>a linear model</a:t>
            </a:r>
            <a:endParaRPr lang="th-TH" dirty="0"/>
          </a:p>
        </p:txBody>
      </p:sp>
    </p:spTree>
    <p:extLst>
      <p:ext uri="{BB962C8B-B14F-4D97-AF65-F5344CB8AC3E}">
        <p14:creationId xmlns:p14="http://schemas.microsoft.com/office/powerpoint/2010/main" val="25537338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B17B369-3D06-4518-BDCA-3215CB6D191D}"/>
              </a:ext>
            </a:extLst>
          </p:cNvPr>
          <p:cNvSpPr>
            <a:spLocks noGrp="1"/>
          </p:cNvSpPr>
          <p:nvPr>
            <p:ph type="sldNum" sz="quarter" idx="12"/>
          </p:nvPr>
        </p:nvSpPr>
        <p:spPr/>
        <p:txBody>
          <a:bodyPr/>
          <a:lstStyle/>
          <a:p>
            <a:fld id="{79E572A5-FAB6-2943-90EB-8351B05E9AF4}" type="slidenum">
              <a:rPr lang="en-TH" smtClean="0"/>
              <a:pPr/>
              <a:t>96</a:t>
            </a:fld>
            <a:endParaRPr lang="en-TH" dirty="0"/>
          </a:p>
        </p:txBody>
      </p:sp>
      <p:graphicFrame>
        <p:nvGraphicFramePr>
          <p:cNvPr id="6" name="Object 5">
            <a:extLst>
              <a:ext uri="{FF2B5EF4-FFF2-40B4-BE49-F238E27FC236}">
                <a16:creationId xmlns:a16="http://schemas.microsoft.com/office/drawing/2014/main" id="{673CF888-740C-4973-AC77-036CF3DCCF3B}"/>
              </a:ext>
            </a:extLst>
          </p:cNvPr>
          <p:cNvGraphicFramePr>
            <a:graphicFrameLocks noChangeAspect="1"/>
          </p:cNvGraphicFramePr>
          <p:nvPr/>
        </p:nvGraphicFramePr>
        <p:xfrm>
          <a:off x="5032375" y="3128272"/>
          <a:ext cx="4464050" cy="550862"/>
        </p:xfrm>
        <a:graphic>
          <a:graphicData uri="http://schemas.openxmlformats.org/presentationml/2006/ole">
            <mc:AlternateContent xmlns:mc="http://schemas.openxmlformats.org/markup-compatibility/2006">
              <mc:Choice xmlns:v="urn:schemas-microsoft-com:vml" Requires="v">
                <p:oleObj name="Equation" r:id="rId2" imgW="1650960" imgH="203040" progId="Equation.DSMT4">
                  <p:embed/>
                </p:oleObj>
              </mc:Choice>
              <mc:Fallback>
                <p:oleObj name="Equation" r:id="rId2" imgW="1650960" imgH="203040" progId="Equation.DSMT4">
                  <p:embed/>
                  <p:pic>
                    <p:nvPicPr>
                      <p:cNvPr id="6" name="Object 5">
                        <a:extLst>
                          <a:ext uri="{FF2B5EF4-FFF2-40B4-BE49-F238E27FC236}">
                            <a16:creationId xmlns:a16="http://schemas.microsoft.com/office/drawing/2014/main" id="{673CF888-740C-4973-AC77-036CF3DCCF3B}"/>
                          </a:ext>
                        </a:extLst>
                      </p:cNvPr>
                      <p:cNvPicPr/>
                      <p:nvPr/>
                    </p:nvPicPr>
                    <p:blipFill>
                      <a:blip r:embed="rId3"/>
                      <a:stretch>
                        <a:fillRect/>
                      </a:stretch>
                    </p:blipFill>
                    <p:spPr>
                      <a:xfrm>
                        <a:off x="5032375" y="3128272"/>
                        <a:ext cx="4464050" cy="550862"/>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C4C57D59-7C8B-4702-B914-7DC81052664A}"/>
              </a:ext>
            </a:extLst>
          </p:cNvPr>
          <p:cNvGraphicFramePr>
            <a:graphicFrameLocks noChangeAspect="1"/>
          </p:cNvGraphicFramePr>
          <p:nvPr/>
        </p:nvGraphicFramePr>
        <p:xfrm>
          <a:off x="1571006" y="1881426"/>
          <a:ext cx="7623176" cy="550862"/>
        </p:xfrm>
        <a:graphic>
          <a:graphicData uri="http://schemas.openxmlformats.org/presentationml/2006/ole">
            <mc:AlternateContent xmlns:mc="http://schemas.openxmlformats.org/markup-compatibility/2006">
              <mc:Choice xmlns:v="urn:schemas-microsoft-com:vml" Requires="v">
                <p:oleObj name="Equation" r:id="rId4" imgW="2819160" imgH="203040" progId="Equation.DSMT4">
                  <p:embed/>
                </p:oleObj>
              </mc:Choice>
              <mc:Fallback>
                <p:oleObj name="Equation" r:id="rId4" imgW="2819160" imgH="203040" progId="Equation.DSMT4">
                  <p:embed/>
                  <p:pic>
                    <p:nvPicPr>
                      <p:cNvPr id="7" name="Object 6">
                        <a:extLst>
                          <a:ext uri="{FF2B5EF4-FFF2-40B4-BE49-F238E27FC236}">
                            <a16:creationId xmlns:a16="http://schemas.microsoft.com/office/drawing/2014/main" id="{C4C57D59-7C8B-4702-B914-7DC81052664A}"/>
                          </a:ext>
                        </a:extLst>
                      </p:cNvPr>
                      <p:cNvPicPr/>
                      <p:nvPr/>
                    </p:nvPicPr>
                    <p:blipFill>
                      <a:blip r:embed="rId5"/>
                      <a:stretch>
                        <a:fillRect/>
                      </a:stretch>
                    </p:blipFill>
                    <p:spPr>
                      <a:xfrm>
                        <a:off x="1571006" y="1881426"/>
                        <a:ext cx="7623176" cy="550862"/>
                      </a:xfrm>
                      <a:prstGeom prst="rect">
                        <a:avLst/>
                      </a:prstGeom>
                    </p:spPr>
                  </p:pic>
                </p:oleObj>
              </mc:Fallback>
            </mc:AlternateContent>
          </a:graphicData>
        </a:graphic>
      </p:graphicFrame>
      <p:sp>
        <p:nvSpPr>
          <p:cNvPr id="8" name="Arrow: Down 7">
            <a:extLst>
              <a:ext uri="{FF2B5EF4-FFF2-40B4-BE49-F238E27FC236}">
                <a16:creationId xmlns:a16="http://schemas.microsoft.com/office/drawing/2014/main" id="{B2094B1C-0BCE-4867-99EC-2EFE1847FC7C}"/>
              </a:ext>
            </a:extLst>
          </p:cNvPr>
          <p:cNvSpPr/>
          <p:nvPr/>
        </p:nvSpPr>
        <p:spPr>
          <a:xfrm>
            <a:off x="6466114" y="2432288"/>
            <a:ext cx="544286" cy="54321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th-TH"/>
          </a:p>
        </p:txBody>
      </p:sp>
      <p:sp>
        <p:nvSpPr>
          <p:cNvPr id="9" name="TextBox 8">
            <a:extLst>
              <a:ext uri="{FF2B5EF4-FFF2-40B4-BE49-F238E27FC236}">
                <a16:creationId xmlns:a16="http://schemas.microsoft.com/office/drawing/2014/main" id="{2B37D04B-5781-4FA2-8F39-07A6224C133A}"/>
              </a:ext>
            </a:extLst>
          </p:cNvPr>
          <p:cNvSpPr txBox="1"/>
          <p:nvPr/>
        </p:nvSpPr>
        <p:spPr>
          <a:xfrm>
            <a:off x="823354" y="4298918"/>
            <a:ext cx="10965875" cy="1077218"/>
          </a:xfrm>
          <a:prstGeom prst="rect">
            <a:avLst/>
          </a:prstGeom>
          <a:noFill/>
        </p:spPr>
        <p:txBody>
          <a:bodyPr wrap="square" rtlCol="0">
            <a:spAutoFit/>
          </a:bodyPr>
          <a:lstStyle/>
          <a:p>
            <a:r>
              <a:rPr lang="en-US" sz="3200" b="0" i="0" dirty="0">
                <a:solidFill>
                  <a:srgbClr val="000000"/>
                </a:solidFill>
                <a:effectLst/>
                <a:latin typeface="SUKHUMVITSET-TEXT" panose="02000506000000020004" pitchFamily="2" charset="-34"/>
                <a:cs typeface="SUKHUMVITSET-TEXT" panose="02000506000000020004" pitchFamily="2" charset="-34"/>
              </a:rPr>
              <a:t>For every one-unit increase in </a:t>
            </a:r>
            <a:r>
              <a:rPr lang="en-US" sz="3200" b="0" i="0" dirty="0" err="1">
                <a:solidFill>
                  <a:srgbClr val="000000"/>
                </a:solidFill>
                <a:effectLst/>
                <a:latin typeface="SUKHUMVITSET-TEXT" panose="02000506000000020004" pitchFamily="2" charset="-34"/>
                <a:cs typeface="SUKHUMVITSET-TEXT" panose="02000506000000020004" pitchFamily="2" charset="-34"/>
              </a:rPr>
              <a:t>sqft_living</a:t>
            </a:r>
            <a:r>
              <a:rPr lang="en-US" sz="3200" b="0" i="0" dirty="0">
                <a:solidFill>
                  <a:srgbClr val="000000"/>
                </a:solidFill>
                <a:effectLst/>
                <a:latin typeface="SUKHUMVITSET-TEXT" panose="02000506000000020004" pitchFamily="2" charset="-34"/>
                <a:cs typeface="SUKHUMVITSET-TEXT" panose="02000506000000020004" pitchFamily="2" charset="-34"/>
              </a:rPr>
              <a:t>, price is multiplied by about 1.000417.</a:t>
            </a:r>
            <a:endParaRPr lang="th-TH" sz="3200" dirty="0">
              <a:latin typeface="SUKHUMVITSET-TEXT" panose="02000506000000020004" pitchFamily="2" charset="-34"/>
              <a:cs typeface="SUKHUMVITSET-TEXT" panose="02000506000000020004" pitchFamily="2" charset="-34"/>
            </a:endParaRPr>
          </a:p>
        </p:txBody>
      </p:sp>
      <p:sp>
        <p:nvSpPr>
          <p:cNvPr id="10" name="Title 3">
            <a:extLst>
              <a:ext uri="{FF2B5EF4-FFF2-40B4-BE49-F238E27FC236}">
                <a16:creationId xmlns:a16="http://schemas.microsoft.com/office/drawing/2014/main" id="{91004C77-D846-4A03-96A4-CB26A7DDE296}"/>
              </a:ext>
            </a:extLst>
          </p:cNvPr>
          <p:cNvSpPr txBox="1">
            <a:spLocks/>
          </p:cNvSpPr>
          <p:nvPr/>
        </p:nvSpPr>
        <p:spPr>
          <a:xfrm>
            <a:off x="670955" y="112336"/>
            <a:ext cx="10777834" cy="97678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000" b="1" kern="1200">
                <a:solidFill>
                  <a:srgbClr val="1B43BD"/>
                </a:solidFill>
                <a:latin typeface="Sukhumvit Set" panose="02000506000000020004" pitchFamily="2" charset="-34"/>
                <a:ea typeface="+mj-ea"/>
                <a:cs typeface="Sukhumvit Set" panose="02000506000000020004" pitchFamily="2" charset="-34"/>
              </a:defRPr>
            </a:lvl1pPr>
          </a:lstStyle>
          <a:p>
            <a:r>
              <a:rPr lang="en-US" dirty="0"/>
              <a:t>Interpreting Log transformations in </a:t>
            </a:r>
            <a:br>
              <a:rPr lang="en-US" dirty="0"/>
            </a:br>
            <a:r>
              <a:rPr lang="en-US" dirty="0"/>
              <a:t>a linear model</a:t>
            </a:r>
            <a:endParaRPr lang="th-TH" dirty="0"/>
          </a:p>
        </p:txBody>
      </p:sp>
    </p:spTree>
    <p:extLst>
      <p:ext uri="{BB962C8B-B14F-4D97-AF65-F5344CB8AC3E}">
        <p14:creationId xmlns:p14="http://schemas.microsoft.com/office/powerpoint/2010/main" val="30967107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335CFA-7CC2-42E6-840E-1EE5493E56CE}"/>
              </a:ext>
            </a:extLst>
          </p:cNvPr>
          <p:cNvSpPr>
            <a:spLocks noGrp="1"/>
          </p:cNvSpPr>
          <p:nvPr>
            <p:ph type="sldNum" sz="quarter" idx="12"/>
          </p:nvPr>
        </p:nvSpPr>
        <p:spPr/>
        <p:txBody>
          <a:bodyPr/>
          <a:lstStyle/>
          <a:p>
            <a:fld id="{79E572A5-FAB6-2943-90EB-8351B05E9AF4}" type="slidenum">
              <a:rPr lang="en-TH" smtClean="0"/>
              <a:pPr/>
              <a:t>97</a:t>
            </a:fld>
            <a:endParaRPr lang="en-TH" dirty="0"/>
          </a:p>
        </p:txBody>
      </p:sp>
      <p:sp>
        <p:nvSpPr>
          <p:cNvPr id="9" name="Content Placeholder 1">
            <a:extLst>
              <a:ext uri="{FF2B5EF4-FFF2-40B4-BE49-F238E27FC236}">
                <a16:creationId xmlns:a16="http://schemas.microsoft.com/office/drawing/2014/main" id="{16BC3D61-6653-449E-9327-7A612A4A9ABE}"/>
              </a:ext>
            </a:extLst>
          </p:cNvPr>
          <p:cNvSpPr>
            <a:spLocks noGrp="1"/>
          </p:cNvSpPr>
          <p:nvPr>
            <p:ph idx="1"/>
          </p:nvPr>
        </p:nvSpPr>
        <p:spPr>
          <a:xfrm>
            <a:off x="1237010" y="1642452"/>
            <a:ext cx="10777834" cy="697978"/>
          </a:xfrm>
        </p:spPr>
        <p:txBody>
          <a:bodyPr/>
          <a:lstStyle/>
          <a:p>
            <a:pPr marL="0" indent="0">
              <a:lnSpc>
                <a:spcPct val="100000"/>
              </a:lnSpc>
              <a:buNone/>
            </a:pPr>
            <a:r>
              <a:rPr lang="en-US" b="1" i="0" dirty="0">
                <a:solidFill>
                  <a:srgbClr val="000000"/>
                </a:solidFill>
                <a:effectLst/>
                <a:latin typeface="Sukhumvit Set" panose="02000506000000020004" pitchFamily="2" charset="-34"/>
                <a:cs typeface="Sukhumvit Set" panose="02000506000000020004" pitchFamily="2" charset="-34"/>
              </a:rPr>
              <a:t>Only independent/predictor variable(s) is log-transformed</a:t>
            </a:r>
          </a:p>
        </p:txBody>
      </p:sp>
      <p:sp>
        <p:nvSpPr>
          <p:cNvPr id="10" name="Oval 9">
            <a:extLst>
              <a:ext uri="{FF2B5EF4-FFF2-40B4-BE49-F238E27FC236}">
                <a16:creationId xmlns:a16="http://schemas.microsoft.com/office/drawing/2014/main" id="{9EA14BFE-D801-45E4-93CE-998A4A751997}"/>
              </a:ext>
            </a:extLst>
          </p:cNvPr>
          <p:cNvSpPr/>
          <p:nvPr/>
        </p:nvSpPr>
        <p:spPr>
          <a:xfrm>
            <a:off x="1004449" y="1790755"/>
            <a:ext cx="228600" cy="239486"/>
          </a:xfrm>
          <a:prstGeom prst="ellipse">
            <a:avLst/>
          </a:prstGeom>
          <a:solidFill>
            <a:srgbClr val="723D4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3200">
              <a:latin typeface="Sukhumvit Set" panose="02000506000000020004" pitchFamily="2" charset="-34"/>
              <a:cs typeface="Sukhumvit Set" panose="02000506000000020004" pitchFamily="2" charset="-34"/>
            </a:endParaRPr>
          </a:p>
        </p:txBody>
      </p:sp>
      <p:graphicFrame>
        <p:nvGraphicFramePr>
          <p:cNvPr id="11" name="Object 10">
            <a:extLst>
              <a:ext uri="{FF2B5EF4-FFF2-40B4-BE49-F238E27FC236}">
                <a16:creationId xmlns:a16="http://schemas.microsoft.com/office/drawing/2014/main" id="{6EE6139B-552D-4D99-A291-3E29913FF832}"/>
              </a:ext>
            </a:extLst>
          </p:cNvPr>
          <p:cNvGraphicFramePr>
            <a:graphicFrameLocks noChangeAspect="1"/>
          </p:cNvGraphicFramePr>
          <p:nvPr/>
        </p:nvGraphicFramePr>
        <p:xfrm>
          <a:off x="3803650" y="2593975"/>
          <a:ext cx="3055938" cy="687388"/>
        </p:xfrm>
        <a:graphic>
          <a:graphicData uri="http://schemas.openxmlformats.org/presentationml/2006/ole">
            <mc:AlternateContent xmlns:mc="http://schemas.openxmlformats.org/markup-compatibility/2006">
              <mc:Choice xmlns:v="urn:schemas-microsoft-com:vml" Requires="v">
                <p:oleObj name="Equation" r:id="rId2" imgW="1130040" imgH="253800" progId="Equation.DSMT4">
                  <p:embed/>
                </p:oleObj>
              </mc:Choice>
              <mc:Fallback>
                <p:oleObj name="Equation" r:id="rId2" imgW="1130040" imgH="253800" progId="Equation.DSMT4">
                  <p:embed/>
                  <p:pic>
                    <p:nvPicPr>
                      <p:cNvPr id="11" name="Object 10">
                        <a:extLst>
                          <a:ext uri="{FF2B5EF4-FFF2-40B4-BE49-F238E27FC236}">
                            <a16:creationId xmlns:a16="http://schemas.microsoft.com/office/drawing/2014/main" id="{6EE6139B-552D-4D99-A291-3E29913FF832}"/>
                          </a:ext>
                        </a:extLst>
                      </p:cNvPr>
                      <p:cNvPicPr/>
                      <p:nvPr/>
                    </p:nvPicPr>
                    <p:blipFill>
                      <a:blip r:embed="rId3"/>
                      <a:stretch>
                        <a:fillRect/>
                      </a:stretch>
                    </p:blipFill>
                    <p:spPr>
                      <a:xfrm>
                        <a:off x="3803650" y="2593975"/>
                        <a:ext cx="3055938" cy="687388"/>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822535BA-00D0-410B-A517-904D1199052F}"/>
              </a:ext>
            </a:extLst>
          </p:cNvPr>
          <p:cNvSpPr txBox="1"/>
          <p:nvPr/>
        </p:nvSpPr>
        <p:spPr>
          <a:xfrm>
            <a:off x="1237010" y="3749506"/>
            <a:ext cx="10575331" cy="1322798"/>
          </a:xfrm>
          <a:prstGeom prst="rect">
            <a:avLst/>
          </a:prstGeom>
          <a:noFill/>
        </p:spPr>
        <p:txBody>
          <a:bodyPr wrap="none" rtlCol="0">
            <a:spAutoFit/>
          </a:bodyPr>
          <a:lstStyle/>
          <a:p>
            <a:pPr algn="l">
              <a:lnSpc>
                <a:spcPct val="150000"/>
              </a:lnSpc>
            </a:pPr>
            <a:r>
              <a:rPr lang="en-US" sz="2800" dirty="0">
                <a:latin typeface="SUKHUMVITSET-TEXT" panose="02000506000000020004" pitchFamily="2" charset="-34"/>
                <a:cs typeface="SUKHUMVITSET-TEXT" panose="02000506000000020004" pitchFamily="2" charset="-34"/>
              </a:rPr>
              <a:t>1% increase in the independent variable </a:t>
            </a:r>
          </a:p>
          <a:p>
            <a:pPr algn="l">
              <a:lnSpc>
                <a:spcPct val="150000"/>
              </a:lnSpc>
            </a:pPr>
            <a:r>
              <a:rPr lang="en-US" sz="2800" dirty="0">
                <a:latin typeface="SUKHUMVITSET-TEXT" panose="02000506000000020004" pitchFamily="2" charset="-34"/>
                <a:cs typeface="SUKHUMVITSET-TEXT" panose="02000506000000020004" pitchFamily="2" charset="-34"/>
              </a:rPr>
              <a:t>increases (or decreases) the dependent variable by (       /100) units</a:t>
            </a:r>
            <a:endParaRPr lang="th-TH" sz="2800" b="0" i="0" dirty="0">
              <a:solidFill>
                <a:srgbClr val="000000"/>
              </a:solidFill>
              <a:effectLst/>
              <a:latin typeface="SUKHUMVITSET-TEXT" panose="02000506000000020004" pitchFamily="2" charset="-34"/>
              <a:cs typeface="SUKHUMVITSET-TEXT" panose="02000506000000020004" pitchFamily="2" charset="-34"/>
            </a:endParaRPr>
          </a:p>
        </p:txBody>
      </p:sp>
      <p:graphicFrame>
        <p:nvGraphicFramePr>
          <p:cNvPr id="12" name="Object 11">
            <a:extLst>
              <a:ext uri="{FF2B5EF4-FFF2-40B4-BE49-F238E27FC236}">
                <a16:creationId xmlns:a16="http://schemas.microsoft.com/office/drawing/2014/main" id="{77412BAF-CF05-46EA-AE7D-964B8B9CECF8}"/>
              </a:ext>
            </a:extLst>
          </p:cNvPr>
          <p:cNvGraphicFramePr>
            <a:graphicFrameLocks noChangeAspect="1"/>
          </p:cNvGraphicFramePr>
          <p:nvPr/>
        </p:nvGraphicFramePr>
        <p:xfrm>
          <a:off x="9403220" y="4452152"/>
          <a:ext cx="411162" cy="687387"/>
        </p:xfrm>
        <a:graphic>
          <a:graphicData uri="http://schemas.openxmlformats.org/presentationml/2006/ole">
            <mc:AlternateContent xmlns:mc="http://schemas.openxmlformats.org/markup-compatibility/2006">
              <mc:Choice xmlns:v="urn:schemas-microsoft-com:vml" Requires="v">
                <p:oleObj name="Equation" r:id="rId4" imgW="152280" imgH="253800" progId="Equation.DSMT4">
                  <p:embed/>
                </p:oleObj>
              </mc:Choice>
              <mc:Fallback>
                <p:oleObj name="Equation" r:id="rId4" imgW="152280" imgH="253800" progId="Equation.DSMT4">
                  <p:embed/>
                  <p:pic>
                    <p:nvPicPr>
                      <p:cNvPr id="12" name="Object 11">
                        <a:extLst>
                          <a:ext uri="{FF2B5EF4-FFF2-40B4-BE49-F238E27FC236}">
                            <a16:creationId xmlns:a16="http://schemas.microsoft.com/office/drawing/2014/main" id="{77412BAF-CF05-46EA-AE7D-964B8B9CECF8}"/>
                          </a:ext>
                        </a:extLst>
                      </p:cNvPr>
                      <p:cNvPicPr/>
                      <p:nvPr/>
                    </p:nvPicPr>
                    <p:blipFill>
                      <a:blip r:embed="rId5"/>
                      <a:stretch>
                        <a:fillRect/>
                      </a:stretch>
                    </p:blipFill>
                    <p:spPr>
                      <a:xfrm>
                        <a:off x="9403220" y="4452152"/>
                        <a:ext cx="411162" cy="687387"/>
                      </a:xfrm>
                      <a:prstGeom prst="rect">
                        <a:avLst/>
                      </a:prstGeom>
                    </p:spPr>
                  </p:pic>
                </p:oleObj>
              </mc:Fallback>
            </mc:AlternateContent>
          </a:graphicData>
        </a:graphic>
      </p:graphicFrame>
      <p:sp>
        <p:nvSpPr>
          <p:cNvPr id="13" name="Title 3">
            <a:extLst>
              <a:ext uri="{FF2B5EF4-FFF2-40B4-BE49-F238E27FC236}">
                <a16:creationId xmlns:a16="http://schemas.microsoft.com/office/drawing/2014/main" id="{71A2F2BE-1175-4CAE-901D-BCC81DD46C1D}"/>
              </a:ext>
            </a:extLst>
          </p:cNvPr>
          <p:cNvSpPr txBox="1">
            <a:spLocks/>
          </p:cNvSpPr>
          <p:nvPr/>
        </p:nvSpPr>
        <p:spPr>
          <a:xfrm>
            <a:off x="670955" y="112336"/>
            <a:ext cx="10777834" cy="97678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000" b="1" kern="1200">
                <a:solidFill>
                  <a:srgbClr val="1B43BD"/>
                </a:solidFill>
                <a:latin typeface="Sukhumvit Set" panose="02000506000000020004" pitchFamily="2" charset="-34"/>
                <a:ea typeface="+mj-ea"/>
                <a:cs typeface="Sukhumvit Set" panose="02000506000000020004" pitchFamily="2" charset="-34"/>
              </a:defRPr>
            </a:lvl1pPr>
          </a:lstStyle>
          <a:p>
            <a:r>
              <a:rPr lang="en-US" dirty="0"/>
              <a:t>Interpreting Log transformations in </a:t>
            </a:r>
            <a:br>
              <a:rPr lang="en-US" dirty="0"/>
            </a:br>
            <a:r>
              <a:rPr lang="en-US" dirty="0"/>
              <a:t>a linear model</a:t>
            </a:r>
            <a:endParaRPr lang="th-TH" dirty="0"/>
          </a:p>
        </p:txBody>
      </p:sp>
    </p:spTree>
    <p:extLst>
      <p:ext uri="{BB962C8B-B14F-4D97-AF65-F5344CB8AC3E}">
        <p14:creationId xmlns:p14="http://schemas.microsoft.com/office/powerpoint/2010/main" val="4940159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7DAD1-7BE4-4B94-8696-C2ED6BFE41FA}"/>
              </a:ext>
            </a:extLst>
          </p:cNvPr>
          <p:cNvSpPr>
            <a:spLocks noGrp="1"/>
          </p:cNvSpPr>
          <p:nvPr>
            <p:ph type="title"/>
          </p:nvPr>
        </p:nvSpPr>
        <p:spPr/>
        <p:txBody>
          <a:bodyPr/>
          <a:lstStyle/>
          <a:p>
            <a:endParaRPr lang="th-TH"/>
          </a:p>
        </p:txBody>
      </p:sp>
      <p:sp>
        <p:nvSpPr>
          <p:cNvPr id="4" name="Slide Number Placeholder 3">
            <a:extLst>
              <a:ext uri="{FF2B5EF4-FFF2-40B4-BE49-F238E27FC236}">
                <a16:creationId xmlns:a16="http://schemas.microsoft.com/office/drawing/2014/main" id="{057F90AF-1D7F-4BBE-B63D-8F30395442CC}"/>
              </a:ext>
            </a:extLst>
          </p:cNvPr>
          <p:cNvSpPr>
            <a:spLocks noGrp="1"/>
          </p:cNvSpPr>
          <p:nvPr>
            <p:ph type="sldNum" sz="quarter" idx="12"/>
          </p:nvPr>
        </p:nvSpPr>
        <p:spPr/>
        <p:txBody>
          <a:bodyPr/>
          <a:lstStyle/>
          <a:p>
            <a:fld id="{650133A6-274A-408E-8BDC-CE3D72916DDD}" type="slidenum">
              <a:rPr lang="th-TH" smtClean="0"/>
              <a:pPr/>
              <a:t>98</a:t>
            </a:fld>
            <a:endParaRPr lang="th-TH"/>
          </a:p>
        </p:txBody>
      </p:sp>
      <p:graphicFrame>
        <p:nvGraphicFramePr>
          <p:cNvPr id="8" name="Object 7">
            <a:extLst>
              <a:ext uri="{FF2B5EF4-FFF2-40B4-BE49-F238E27FC236}">
                <a16:creationId xmlns:a16="http://schemas.microsoft.com/office/drawing/2014/main" id="{8597D7CD-C358-4207-BAC2-C8898DE54CE4}"/>
              </a:ext>
            </a:extLst>
          </p:cNvPr>
          <p:cNvGraphicFramePr>
            <a:graphicFrameLocks noChangeAspect="1"/>
          </p:cNvGraphicFramePr>
          <p:nvPr>
            <p:extLst>
              <p:ext uri="{D42A27DB-BD31-4B8C-83A1-F6EECF244321}">
                <p14:modId xmlns:p14="http://schemas.microsoft.com/office/powerpoint/2010/main" val="3386891164"/>
              </p:ext>
            </p:extLst>
          </p:nvPr>
        </p:nvGraphicFramePr>
        <p:xfrm>
          <a:off x="864598" y="1485133"/>
          <a:ext cx="5940425" cy="687387"/>
        </p:xfrm>
        <a:graphic>
          <a:graphicData uri="http://schemas.openxmlformats.org/presentationml/2006/ole">
            <mc:AlternateContent xmlns:mc="http://schemas.openxmlformats.org/markup-compatibility/2006">
              <mc:Choice xmlns:v="urn:schemas-microsoft-com:vml" Requires="v">
                <p:oleObj name="Equation" r:id="rId2" imgW="2197080" imgH="253800" progId="Equation.DSMT4">
                  <p:embed/>
                </p:oleObj>
              </mc:Choice>
              <mc:Fallback>
                <p:oleObj name="Equation" r:id="rId2" imgW="2197080" imgH="253800" progId="Equation.DSMT4">
                  <p:embed/>
                  <p:pic>
                    <p:nvPicPr>
                      <p:cNvPr id="14" name="Object 13">
                        <a:extLst>
                          <a:ext uri="{FF2B5EF4-FFF2-40B4-BE49-F238E27FC236}">
                            <a16:creationId xmlns:a16="http://schemas.microsoft.com/office/drawing/2014/main" id="{162F7DCD-D3AC-4E4F-B1A9-4073AA46B4AA}"/>
                          </a:ext>
                        </a:extLst>
                      </p:cNvPr>
                      <p:cNvPicPr/>
                      <p:nvPr/>
                    </p:nvPicPr>
                    <p:blipFill>
                      <a:blip r:embed="rId3"/>
                      <a:stretch>
                        <a:fillRect/>
                      </a:stretch>
                    </p:blipFill>
                    <p:spPr>
                      <a:xfrm>
                        <a:off x="864598" y="1485133"/>
                        <a:ext cx="5940425" cy="687387"/>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7E3AAE57-DD20-41DA-954F-2C172C72BDDD}"/>
              </a:ext>
            </a:extLst>
          </p:cNvPr>
          <p:cNvGraphicFramePr>
            <a:graphicFrameLocks noChangeAspect="1"/>
          </p:cNvGraphicFramePr>
          <p:nvPr>
            <p:extLst>
              <p:ext uri="{D42A27DB-BD31-4B8C-83A1-F6EECF244321}">
                <p14:modId xmlns:p14="http://schemas.microsoft.com/office/powerpoint/2010/main" val="547058257"/>
              </p:ext>
            </p:extLst>
          </p:nvPr>
        </p:nvGraphicFramePr>
        <p:xfrm>
          <a:off x="7289645" y="1502915"/>
          <a:ext cx="2230438" cy="687388"/>
        </p:xfrm>
        <a:graphic>
          <a:graphicData uri="http://schemas.openxmlformats.org/presentationml/2006/ole">
            <mc:AlternateContent xmlns:mc="http://schemas.openxmlformats.org/markup-compatibility/2006">
              <mc:Choice xmlns:v="urn:schemas-microsoft-com:vml" Requires="v">
                <p:oleObj name="Equation" r:id="rId4" imgW="825480" imgH="253800" progId="Equation.DSMT4">
                  <p:embed/>
                </p:oleObj>
              </mc:Choice>
              <mc:Fallback>
                <p:oleObj name="Equation" r:id="rId4" imgW="825480" imgH="253800" progId="Equation.DSMT4">
                  <p:embed/>
                  <p:pic>
                    <p:nvPicPr>
                      <p:cNvPr id="16" name="Object 15">
                        <a:extLst>
                          <a:ext uri="{FF2B5EF4-FFF2-40B4-BE49-F238E27FC236}">
                            <a16:creationId xmlns:a16="http://schemas.microsoft.com/office/drawing/2014/main" id="{82AAB255-7124-4E71-A609-96E2DAD3B0C0}"/>
                          </a:ext>
                        </a:extLst>
                      </p:cNvPr>
                      <p:cNvPicPr/>
                      <p:nvPr/>
                    </p:nvPicPr>
                    <p:blipFill>
                      <a:blip r:embed="rId5"/>
                      <a:stretch>
                        <a:fillRect/>
                      </a:stretch>
                    </p:blipFill>
                    <p:spPr>
                      <a:xfrm>
                        <a:off x="7289645" y="1502915"/>
                        <a:ext cx="2230438" cy="687388"/>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F84AFF9B-F66B-42B6-B2A8-9CF8C2D809FF}"/>
              </a:ext>
            </a:extLst>
          </p:cNvPr>
          <p:cNvGraphicFramePr>
            <a:graphicFrameLocks noChangeAspect="1"/>
          </p:cNvGraphicFramePr>
          <p:nvPr>
            <p:extLst>
              <p:ext uri="{D42A27DB-BD31-4B8C-83A1-F6EECF244321}">
                <p14:modId xmlns:p14="http://schemas.microsoft.com/office/powerpoint/2010/main" val="112086326"/>
              </p:ext>
            </p:extLst>
          </p:nvPr>
        </p:nvGraphicFramePr>
        <p:xfrm>
          <a:off x="7289645" y="2276922"/>
          <a:ext cx="2332038" cy="687387"/>
        </p:xfrm>
        <a:graphic>
          <a:graphicData uri="http://schemas.openxmlformats.org/presentationml/2006/ole">
            <mc:AlternateContent xmlns:mc="http://schemas.openxmlformats.org/markup-compatibility/2006">
              <mc:Choice xmlns:v="urn:schemas-microsoft-com:vml" Requires="v">
                <p:oleObj name="Equation" r:id="rId6" imgW="863280" imgH="253800" progId="Equation.DSMT4">
                  <p:embed/>
                </p:oleObj>
              </mc:Choice>
              <mc:Fallback>
                <p:oleObj name="Equation" r:id="rId6" imgW="863280" imgH="253800" progId="Equation.DSMT4">
                  <p:embed/>
                  <p:pic>
                    <p:nvPicPr>
                      <p:cNvPr id="18" name="Object 17">
                        <a:extLst>
                          <a:ext uri="{FF2B5EF4-FFF2-40B4-BE49-F238E27FC236}">
                            <a16:creationId xmlns:a16="http://schemas.microsoft.com/office/drawing/2014/main" id="{3198F852-F088-41EA-A999-617C99A2A5A8}"/>
                          </a:ext>
                        </a:extLst>
                      </p:cNvPr>
                      <p:cNvPicPr/>
                      <p:nvPr/>
                    </p:nvPicPr>
                    <p:blipFill>
                      <a:blip r:embed="rId7"/>
                      <a:stretch>
                        <a:fillRect/>
                      </a:stretch>
                    </p:blipFill>
                    <p:spPr>
                      <a:xfrm>
                        <a:off x="7289645" y="2276922"/>
                        <a:ext cx="2332038" cy="687387"/>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F13A85E9-CE67-4439-AD0D-361815D82269}"/>
              </a:ext>
            </a:extLst>
          </p:cNvPr>
          <p:cNvGraphicFramePr>
            <a:graphicFrameLocks noChangeAspect="1"/>
          </p:cNvGraphicFramePr>
          <p:nvPr>
            <p:extLst>
              <p:ext uri="{D42A27DB-BD31-4B8C-83A1-F6EECF244321}">
                <p14:modId xmlns:p14="http://schemas.microsoft.com/office/powerpoint/2010/main" val="543605671"/>
              </p:ext>
            </p:extLst>
          </p:nvPr>
        </p:nvGraphicFramePr>
        <p:xfrm>
          <a:off x="7289645" y="3050928"/>
          <a:ext cx="1782762" cy="687388"/>
        </p:xfrm>
        <a:graphic>
          <a:graphicData uri="http://schemas.openxmlformats.org/presentationml/2006/ole">
            <mc:AlternateContent xmlns:mc="http://schemas.openxmlformats.org/markup-compatibility/2006">
              <mc:Choice xmlns:v="urn:schemas-microsoft-com:vml" Requires="v">
                <p:oleObj name="Equation" r:id="rId8" imgW="660240" imgH="253800" progId="Equation.DSMT4">
                  <p:embed/>
                </p:oleObj>
              </mc:Choice>
              <mc:Fallback>
                <p:oleObj name="Equation" r:id="rId8" imgW="660240" imgH="253800" progId="Equation.DSMT4">
                  <p:embed/>
                  <p:pic>
                    <p:nvPicPr>
                      <p:cNvPr id="19" name="Object 18">
                        <a:extLst>
                          <a:ext uri="{FF2B5EF4-FFF2-40B4-BE49-F238E27FC236}">
                            <a16:creationId xmlns:a16="http://schemas.microsoft.com/office/drawing/2014/main" id="{248E8898-DD3D-42E6-9698-C5DC3DA9682A}"/>
                          </a:ext>
                        </a:extLst>
                      </p:cNvPr>
                      <p:cNvPicPr/>
                      <p:nvPr/>
                    </p:nvPicPr>
                    <p:blipFill>
                      <a:blip r:embed="rId9"/>
                      <a:stretch>
                        <a:fillRect/>
                      </a:stretch>
                    </p:blipFill>
                    <p:spPr>
                      <a:xfrm>
                        <a:off x="7289645" y="3050928"/>
                        <a:ext cx="1782762" cy="687388"/>
                      </a:xfrm>
                      <a:prstGeom prst="rect">
                        <a:avLst/>
                      </a:prstGeom>
                    </p:spPr>
                  </p:pic>
                </p:oleObj>
              </mc:Fallback>
            </mc:AlternateContent>
          </a:graphicData>
        </a:graphic>
      </p:graphicFrame>
    </p:spTree>
    <p:extLst>
      <p:ext uri="{BB962C8B-B14F-4D97-AF65-F5344CB8AC3E}">
        <p14:creationId xmlns:p14="http://schemas.microsoft.com/office/powerpoint/2010/main" val="29439525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32CF49-1717-403B-9D93-75F9C7E9821B}"/>
              </a:ext>
            </a:extLst>
          </p:cNvPr>
          <p:cNvSpPr>
            <a:spLocks noGrp="1"/>
          </p:cNvSpPr>
          <p:nvPr>
            <p:ph type="title"/>
          </p:nvPr>
        </p:nvSpPr>
        <p:spPr/>
        <p:txBody>
          <a:bodyPr/>
          <a:lstStyle/>
          <a:p>
            <a:r>
              <a:rPr lang="en-US" dirty="0"/>
              <a:t>Next Week</a:t>
            </a:r>
            <a:endParaRPr lang="th-TH" dirty="0"/>
          </a:p>
        </p:txBody>
      </p:sp>
      <p:sp>
        <p:nvSpPr>
          <p:cNvPr id="4" name="Slide Number Placeholder 3">
            <a:extLst>
              <a:ext uri="{FF2B5EF4-FFF2-40B4-BE49-F238E27FC236}">
                <a16:creationId xmlns:a16="http://schemas.microsoft.com/office/drawing/2014/main" id="{179CB5C5-C9F7-44A6-B2C0-1A059843314F}"/>
              </a:ext>
            </a:extLst>
          </p:cNvPr>
          <p:cNvSpPr>
            <a:spLocks noGrp="1"/>
          </p:cNvSpPr>
          <p:nvPr>
            <p:ph type="sldNum" sz="quarter" idx="12"/>
          </p:nvPr>
        </p:nvSpPr>
        <p:spPr/>
        <p:txBody>
          <a:bodyPr/>
          <a:lstStyle/>
          <a:p>
            <a:fld id="{650133A6-274A-408E-8BDC-CE3D72916DDD}" type="slidenum">
              <a:rPr lang="th-TH" smtClean="0"/>
              <a:pPr/>
              <a:t>99</a:t>
            </a:fld>
            <a:endParaRPr lang="th-TH"/>
          </a:p>
        </p:txBody>
      </p:sp>
    </p:spTree>
    <p:extLst>
      <p:ext uri="{BB962C8B-B14F-4D97-AF65-F5344CB8AC3E}">
        <p14:creationId xmlns:p14="http://schemas.microsoft.com/office/powerpoint/2010/main" val="10019280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5EEC841D2F1E648A3F579C0F34CCCB0" ma:contentTypeVersion="2" ma:contentTypeDescription="Create a new document." ma:contentTypeScope="" ma:versionID="c66403226cfc05dca42379d86880f69c">
  <xsd:schema xmlns:xsd="http://www.w3.org/2001/XMLSchema" xmlns:xs="http://www.w3.org/2001/XMLSchema" xmlns:p="http://schemas.microsoft.com/office/2006/metadata/properties" xmlns:ns2="bbe8745a-e4cc-4024-9bde-200d94078238" targetNamespace="http://schemas.microsoft.com/office/2006/metadata/properties" ma:root="true" ma:fieldsID="d7c4114bc074c74588eed9eeb960516c" ns2:_="">
    <xsd:import namespace="bbe8745a-e4cc-4024-9bde-200d9407823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e8745a-e4cc-4024-9bde-200d940782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56DBC18-7DDA-4B6A-9212-EF8D524E5971}"/>
</file>

<file path=customXml/itemProps2.xml><?xml version="1.0" encoding="utf-8"?>
<ds:datastoreItem xmlns:ds="http://schemas.openxmlformats.org/officeDocument/2006/customXml" ds:itemID="{CD7204B2-CE3E-40DF-AD2A-A1C78914FDD1}"/>
</file>

<file path=customXml/itemProps3.xml><?xml version="1.0" encoding="utf-8"?>
<ds:datastoreItem xmlns:ds="http://schemas.openxmlformats.org/officeDocument/2006/customXml" ds:itemID="{15379D8B-5383-4204-8EC1-A2E257D586ED}"/>
</file>

<file path=docProps/app.xml><?xml version="1.0" encoding="utf-8"?>
<Properties xmlns="http://schemas.openxmlformats.org/officeDocument/2006/extended-properties" xmlns:vt="http://schemas.openxmlformats.org/officeDocument/2006/docPropsVTypes">
  <TotalTime>811</TotalTime>
  <Words>2246</Words>
  <Application>Microsoft Office PowerPoint</Application>
  <PresentationFormat>Widescreen</PresentationFormat>
  <Paragraphs>575</Paragraphs>
  <Slides>100</Slides>
  <Notes>18</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100</vt:i4>
      </vt:variant>
    </vt:vector>
  </HeadingPairs>
  <TitlesOfParts>
    <vt:vector size="111" baseType="lpstr">
      <vt:lpstr>ProximaNova</vt:lpstr>
      <vt:lpstr>SUKHUMVITSET-TEXT</vt:lpstr>
      <vt:lpstr>Calibri</vt:lpstr>
      <vt:lpstr>Verdana</vt:lpstr>
      <vt:lpstr>TH Sarabun New</vt:lpstr>
      <vt:lpstr>Sukhumvit Set</vt:lpstr>
      <vt:lpstr>Calibri Light</vt:lpstr>
      <vt:lpstr>Arial</vt:lpstr>
      <vt:lpstr>Office Theme</vt:lpstr>
      <vt:lpstr>Equation</vt:lpstr>
      <vt:lpstr>MathType 7.0 Equation</vt:lpstr>
      <vt:lpstr>Linear Regression</vt:lpstr>
      <vt:lpstr>Causation and Correlation</vt:lpstr>
      <vt:lpstr>Requirements for causation</vt:lpstr>
      <vt:lpstr>PowerPoint Presentation</vt:lpstr>
      <vt:lpstr>Correlation coefficients</vt:lpstr>
      <vt:lpstr>How to explore the correlation between different types of variables</vt:lpstr>
      <vt:lpstr>Correlation between quantitative variables</vt:lpstr>
      <vt:lpstr>Hypothesis testing for correlation</vt:lpstr>
      <vt:lpstr>Regression model depended on types of  dependent variable</vt:lpstr>
      <vt:lpstr>Regression model concerning complexity of optimization </vt:lpstr>
      <vt:lpstr>Regression model concerning complexity of optimization </vt:lpstr>
      <vt:lpstr>Simple linear Regression</vt:lpstr>
      <vt:lpstr>What is regression analysis?</vt:lpstr>
      <vt:lpstr>What is regression analysis?</vt:lpstr>
      <vt:lpstr>Notation for data used in Regression analysis</vt:lpstr>
      <vt:lpstr>Model specification</vt:lpstr>
      <vt:lpstr>Model specification</vt:lpstr>
      <vt:lpstr>PowerPoint Presentation</vt:lpstr>
      <vt:lpstr>Parameter estimation</vt:lpstr>
      <vt:lpstr>Parameter estimation</vt:lpstr>
      <vt:lpstr>Parameter estimation</vt:lpstr>
      <vt:lpstr>Parameter estimation</vt:lpstr>
      <vt:lpstr>How to choose the best line</vt:lpstr>
      <vt:lpstr>Cost of using specific line</vt:lpstr>
      <vt:lpstr>Cost of using specific line</vt:lpstr>
      <vt:lpstr>Finding solution for RSS</vt:lpstr>
      <vt:lpstr>Defining Gradient of RSS </vt:lpstr>
      <vt:lpstr>Defining Gradient of RSS </vt:lpstr>
      <vt:lpstr>Defining Gradient of RSS </vt:lpstr>
      <vt:lpstr>PowerPoint Presentation</vt:lpstr>
      <vt:lpstr>Closed form solution</vt:lpstr>
      <vt:lpstr>Closed form solution</vt:lpstr>
      <vt:lpstr>Optional reading</vt:lpstr>
      <vt:lpstr>Assumptions in linear regression</vt:lpstr>
      <vt:lpstr>Assumptions in linear regression</vt:lpstr>
      <vt:lpstr>Assumptions in linear regression</vt:lpstr>
      <vt:lpstr>PowerPoint Presentation</vt:lpstr>
      <vt:lpstr>PowerPoint Presentation</vt:lpstr>
      <vt:lpstr>PowerPoint Presentation</vt:lpstr>
      <vt:lpstr>PowerPoint Presentation</vt:lpstr>
      <vt:lpstr>Assumptions in linear regression</vt:lpstr>
      <vt:lpstr>PowerPoint Presentation</vt:lpstr>
      <vt:lpstr>PowerPoint Presentation</vt:lpstr>
      <vt:lpstr>PowerPoint Presentation</vt:lpstr>
      <vt:lpstr>PowerPoint Presentation</vt:lpstr>
      <vt:lpstr>Assumptions in linear regression</vt:lpstr>
      <vt:lpstr>PowerPoint Presentation</vt:lpstr>
      <vt:lpstr>PowerPoint Presentation</vt:lpstr>
      <vt:lpstr>PowerPoint Presentation</vt:lpstr>
      <vt:lpstr>PowerPoint Presentation</vt:lpstr>
      <vt:lpstr>Assumptions in linear regression</vt:lpstr>
      <vt:lpstr>PowerPoint Presentation</vt:lpstr>
      <vt:lpstr>PowerPoint Presentation</vt:lpstr>
      <vt:lpstr>PowerPoint Presentation</vt:lpstr>
      <vt:lpstr>PowerPoint Presentation</vt:lpstr>
      <vt:lpstr>In addition to assumptions, user should concern unusual and influential data</vt:lpstr>
      <vt:lpstr>PowerPoint Presentation</vt:lpstr>
      <vt:lpstr>How to measure the influence of each observation</vt:lpstr>
      <vt:lpstr>PowerPoint Presentation</vt:lpstr>
      <vt:lpstr>Multiple independent variables</vt:lpstr>
      <vt:lpstr>Vector and Matrix notation</vt:lpstr>
      <vt:lpstr>Vector notation</vt:lpstr>
      <vt:lpstr>Vector notation</vt:lpstr>
      <vt:lpstr>PowerPoint Presentation</vt:lpstr>
      <vt:lpstr>Matrix notation</vt:lpstr>
      <vt:lpstr>More general expression</vt:lpstr>
      <vt:lpstr>Example of non-linear transformation : Polynomial regression</vt:lpstr>
      <vt:lpstr>Cost function</vt:lpstr>
      <vt:lpstr>Cost function</vt:lpstr>
      <vt:lpstr>Cost function</vt:lpstr>
      <vt:lpstr>Deriving the gradient</vt:lpstr>
      <vt:lpstr>PowerPoint Presentation</vt:lpstr>
      <vt:lpstr>Closed form solution</vt:lpstr>
      <vt:lpstr>Framework for model evaluation</vt:lpstr>
      <vt:lpstr>Performance evaluation</vt:lpstr>
      <vt:lpstr>The bias-variance tradeoff</vt:lpstr>
      <vt:lpstr>The bias-variance tradeoff</vt:lpstr>
      <vt:lpstr>The bias-variance tradeoff</vt:lpstr>
      <vt:lpstr>The bias-variance tradeoff</vt:lpstr>
      <vt:lpstr>The bias-variance tradeoff</vt:lpstr>
      <vt:lpstr>Ridge regression</vt:lpstr>
      <vt:lpstr>Cost function of ridge regression</vt:lpstr>
      <vt:lpstr>Tuning for penalty term</vt:lpstr>
      <vt:lpstr>Magnitude of coefficients</vt:lpstr>
      <vt:lpstr>Ridge coefficients and lambda value </vt:lpstr>
      <vt:lpstr>Lasso regression</vt:lpstr>
      <vt:lpstr>Cost function of lasso regression</vt:lpstr>
      <vt:lpstr>Magnitude of coefficients</vt:lpstr>
      <vt:lpstr>Lasso coefficients and lambda value </vt:lpstr>
      <vt:lpstr>Additional topic on linear regression</vt:lpstr>
      <vt:lpstr>Log Transformations</vt:lpstr>
      <vt:lpstr>Why we employ Log transformations ?</vt:lpstr>
      <vt:lpstr>PowerPoint Presentation</vt:lpstr>
      <vt:lpstr>PowerPoint Presentation</vt:lpstr>
      <vt:lpstr>PowerPoint Presentation</vt:lpstr>
      <vt:lpstr>PowerPoint Presentation</vt:lpstr>
      <vt:lpstr>PowerPoint Presentation</vt:lpstr>
      <vt:lpstr>PowerPoint Presentation</vt:lpstr>
      <vt:lpstr>Next Week</vt:lpstr>
      <vt:lpstr>Practical guide to linear regression with Python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dc:title>
  <dc:creator>yuwadee klomwises</dc:creator>
  <cp:lastModifiedBy>yuwadee klomwises</cp:lastModifiedBy>
  <cp:revision>26</cp:revision>
  <cp:lastPrinted>2021-08-29T04:49:04Z</cp:lastPrinted>
  <dcterms:created xsi:type="dcterms:W3CDTF">2021-08-28T14:18:42Z</dcterms:created>
  <dcterms:modified xsi:type="dcterms:W3CDTF">2022-08-27T16:20:32Z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0x010100A5EEC841D2F1E648A3F579C0F34CCCB0</vt:lpwstr>
  </property>
</Properties>
</file>